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4202" r:id="rId1"/>
  </p:sldMasterIdLst>
  <p:notesMasterIdLst>
    <p:notesMasterId r:id="rId22"/>
  </p:notesMasterIdLst>
  <p:handoutMasterIdLst>
    <p:handoutMasterId r:id="rId23"/>
  </p:handoutMasterIdLst>
  <p:sldIdLst>
    <p:sldId id="4092" r:id="rId2"/>
    <p:sldId id="4137" r:id="rId3"/>
    <p:sldId id="4139" r:id="rId4"/>
    <p:sldId id="4140" r:id="rId5"/>
    <p:sldId id="4141" r:id="rId6"/>
    <p:sldId id="4142" r:id="rId7"/>
    <p:sldId id="4143" r:id="rId8"/>
    <p:sldId id="4144" r:id="rId9"/>
    <p:sldId id="4145" r:id="rId10"/>
    <p:sldId id="4146" r:id="rId11"/>
    <p:sldId id="4147" r:id="rId12"/>
    <p:sldId id="4148" r:id="rId13"/>
    <p:sldId id="4157" r:id="rId14"/>
    <p:sldId id="4158" r:id="rId15"/>
    <p:sldId id="4161" r:id="rId16"/>
    <p:sldId id="4159" r:id="rId17"/>
    <p:sldId id="4160" r:id="rId18"/>
    <p:sldId id="4149" r:id="rId19"/>
    <p:sldId id="4164" r:id="rId20"/>
    <p:sldId id="4155" r:id="rId21"/>
  </p:sldIdLst>
  <p:sldSz cx="24377650" cy="13716000"/>
  <p:notesSz cx="6858000" cy="9144000"/>
  <p:defaultTextStyle>
    <a:defPPr>
      <a:defRPr lang="en-SV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09267"/>
    <a:srgbClr val="DCAF54"/>
    <a:srgbClr val="CB734F"/>
    <a:srgbClr val="86AEC5"/>
    <a:srgbClr val="E3DDD5"/>
    <a:srgbClr val="66D166"/>
    <a:srgbClr val="000000"/>
    <a:srgbClr val="FFFFFF"/>
    <a:srgbClr val="E2ECF1"/>
    <a:srgbClr val="F1F6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157" autoAdjust="0"/>
    <p:restoredTop sz="96327" autoAdjust="0"/>
  </p:normalViewPr>
  <p:slideViewPr>
    <p:cSldViewPr snapToGrid="0" snapToObjects="1">
      <p:cViewPr varScale="1">
        <p:scale>
          <a:sx n="43" d="100"/>
          <a:sy n="43" d="100"/>
        </p:scale>
        <p:origin x="720" y="77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40" d="100"/>
        <a:sy n="140" d="100"/>
      </p:scale>
      <p:origin x="0" y="0"/>
    </p:cViewPr>
  </p:sorterViewPr>
  <p:notesViewPr>
    <p:cSldViewPr snapToGrid="0" snapToObjects="1" showGuides="1">
      <p:cViewPr varScale="1">
        <p:scale>
          <a:sx n="88" d="100"/>
          <a:sy n="88" d="100"/>
        </p:scale>
        <p:origin x="3872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9A8CC17-646F-73E1-7D24-4E2487F3123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V">
              <a:latin typeface="Montserrat" pitchFamily="2" charset="77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64D9A24-F6B2-C20A-53C4-52C0140066A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D17C2F-A953-DE46-83E0-C29BD32C63DD}" type="datetimeFigureOut">
              <a:rPr lang="en-SV" smtClean="0">
                <a:latin typeface="Montserrat" pitchFamily="2" charset="77"/>
              </a:rPr>
              <a:t>07/04/2023</a:t>
            </a:fld>
            <a:endParaRPr lang="en-SV">
              <a:latin typeface="Montserrat" pitchFamily="2" charset="77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E34B987-4CB2-6A39-1F93-1C18EF635CB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V">
              <a:latin typeface="Montserrat" pitchFamily="2" charset="77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522519-FF0E-8FA1-65AF-D3B28188C9A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AF3924-7150-BC47-B5C8-C73D8660BDAF}" type="slidenum">
              <a:rPr lang="en-SV" smtClean="0">
                <a:latin typeface="Montserrat" pitchFamily="2" charset="77"/>
              </a:rPr>
              <a:t>‹#›</a:t>
            </a:fld>
            <a:endParaRPr lang="en-SV"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628576059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Montserrat" pitchFamily="2" charset="77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Montserrat" pitchFamily="2" charset="77"/>
              </a:defRPr>
            </a:lvl1pPr>
          </a:lstStyle>
          <a:p>
            <a:fld id="{EFC10EE1-B198-C942-8235-326C972CBB30}" type="datetimeFigureOut">
              <a:rPr lang="en-US" smtClean="0"/>
              <a:pPr/>
              <a:t>7/4/2023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Montserrat" pitchFamily="2" charset="77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Montserrat" pitchFamily="2" charset="77"/>
              </a:defRPr>
            </a:lvl1pPr>
          </a:lstStyle>
          <a:p>
            <a:fld id="{006BE02D-20C0-F840-AFAC-BEA99C74FDC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289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17" rtl="0" eaLnBrk="1" latinLnBrk="0" hangingPunct="1">
      <a:defRPr sz="2400" b="0" i="0" kern="1200">
        <a:solidFill>
          <a:schemeClr val="tx1"/>
        </a:solidFill>
        <a:latin typeface="Montserrat" pitchFamily="2" charset="77"/>
        <a:ea typeface="+mn-ea"/>
        <a:cs typeface="+mn-cs"/>
      </a:defRPr>
    </a:lvl1pPr>
    <a:lvl2pPr marL="914217" algn="l" defTabSz="914217" rtl="0" eaLnBrk="1" latinLnBrk="0" hangingPunct="1">
      <a:defRPr sz="2400" b="0" i="0" kern="1200">
        <a:solidFill>
          <a:schemeClr val="tx1"/>
        </a:solidFill>
        <a:latin typeface="Montserrat" pitchFamily="2" charset="77"/>
        <a:ea typeface="+mn-ea"/>
        <a:cs typeface="+mn-cs"/>
      </a:defRPr>
    </a:lvl2pPr>
    <a:lvl3pPr marL="1828434" algn="l" defTabSz="914217" rtl="0" eaLnBrk="1" latinLnBrk="0" hangingPunct="1">
      <a:defRPr sz="2400" b="0" i="0" kern="1200">
        <a:solidFill>
          <a:schemeClr val="tx1"/>
        </a:solidFill>
        <a:latin typeface="Montserrat" pitchFamily="2" charset="77"/>
        <a:ea typeface="+mn-ea"/>
        <a:cs typeface="+mn-cs"/>
      </a:defRPr>
    </a:lvl3pPr>
    <a:lvl4pPr marL="2742651" algn="l" defTabSz="914217" rtl="0" eaLnBrk="1" latinLnBrk="0" hangingPunct="1">
      <a:defRPr sz="2400" b="0" i="0" kern="1200">
        <a:solidFill>
          <a:schemeClr val="tx1"/>
        </a:solidFill>
        <a:latin typeface="Montserrat" pitchFamily="2" charset="77"/>
        <a:ea typeface="+mn-ea"/>
        <a:cs typeface="+mn-cs"/>
      </a:defRPr>
    </a:lvl4pPr>
    <a:lvl5pPr marL="3656868" algn="l" defTabSz="914217" rtl="0" eaLnBrk="1" latinLnBrk="0" hangingPunct="1">
      <a:defRPr sz="2400" b="0" i="0" kern="1200">
        <a:solidFill>
          <a:schemeClr val="tx1"/>
        </a:solidFill>
        <a:latin typeface="Montserrat" pitchFamily="2" charset="77"/>
        <a:ea typeface="+mn-ea"/>
        <a:cs typeface="+mn-cs"/>
      </a:defRPr>
    </a:lvl5pPr>
    <a:lvl6pPr marL="4571086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V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6419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V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0996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092937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ac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B00131AC-B7C4-28F6-2D98-15F71D62005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2188825" y="0"/>
            <a:ext cx="12188825" cy="13716000"/>
          </a:xfrm>
          <a:prstGeom prst="rect">
            <a:avLst/>
          </a:prstGeom>
          <a:solidFill>
            <a:schemeClr val="accent4"/>
          </a:solidFill>
        </p:spPr>
        <p:txBody>
          <a:bodyPr wrap="square" anchor="ctr">
            <a:noAutofit/>
          </a:bodyPr>
          <a:lstStyle>
            <a:lvl1pPr>
              <a:defRPr lang="en-SV" sz="2400" b="0" i="0">
                <a:latin typeface="Montserrat" pitchFamily="2" charset="77"/>
              </a:defRPr>
            </a:lvl1pPr>
          </a:lstStyle>
          <a:p>
            <a:pPr marL="0" lvl="0" indent="0" algn="ctr">
              <a:buNone/>
            </a:pPr>
            <a:endParaRPr lang="en-SV"/>
          </a:p>
        </p:txBody>
      </p:sp>
    </p:spTree>
    <p:extLst>
      <p:ext uri="{BB962C8B-B14F-4D97-AF65-F5344CB8AC3E}">
        <p14:creationId xmlns:p14="http://schemas.microsoft.com/office/powerpoint/2010/main" val="323045419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527437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14" r:id="rId1"/>
    <p:sldLayoutId id="2147484221" r:id="rId2"/>
  </p:sldLayoutIdLst>
  <p:hf hdr="0" ftr="0" dt="0"/>
  <p:txStyles>
    <p:titleStyle>
      <a:lvl1pPr algn="l" defTabSz="1828343" rtl="0" eaLnBrk="1" latinLnBrk="0" hangingPunct="1">
        <a:lnSpc>
          <a:spcPct val="90000"/>
        </a:lnSpc>
        <a:spcBef>
          <a:spcPct val="0"/>
        </a:spcBef>
        <a:buNone/>
        <a:defRPr sz="879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86" indent="-457086" algn="l" defTabSz="1828343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599" kern="1200">
          <a:solidFill>
            <a:schemeClr val="tx1"/>
          </a:solidFill>
          <a:latin typeface="+mn-lt"/>
          <a:ea typeface="+mn-ea"/>
          <a:cs typeface="+mn-cs"/>
        </a:defRPr>
      </a:lvl1pPr>
      <a:lvl2pPr marL="1371257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799" kern="1200">
          <a:solidFill>
            <a:schemeClr val="tx1"/>
          </a:solidFill>
          <a:latin typeface="+mn-lt"/>
          <a:ea typeface="+mn-ea"/>
          <a:cs typeface="+mn-cs"/>
        </a:defRPr>
      </a:lvl2pPr>
      <a:lvl3pPr marL="2285429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999" kern="1200">
          <a:solidFill>
            <a:schemeClr val="tx1"/>
          </a:solidFill>
          <a:latin typeface="+mn-lt"/>
          <a:ea typeface="+mn-ea"/>
          <a:cs typeface="+mn-cs"/>
        </a:defRPr>
      </a:lvl3pPr>
      <a:lvl4pPr marL="3199600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4pPr>
      <a:lvl5pPr marL="4113771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5pPr>
      <a:lvl6pPr marL="5027943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6pPr>
      <a:lvl7pPr marL="5942114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7pPr>
      <a:lvl8pPr marL="6856286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8pPr>
      <a:lvl9pPr marL="7770457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SV"/>
      </a:defPPr>
      <a:lvl1pPr marL="0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1pPr>
      <a:lvl2pPr marL="914171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2pPr>
      <a:lvl3pPr marL="1828343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3pPr>
      <a:lvl4pPr marL="2742514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4pPr>
      <a:lvl5pPr marL="3656686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5pPr>
      <a:lvl6pPr marL="4570857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6pPr>
      <a:lvl7pPr marL="5485028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7pPr>
      <a:lvl8pPr marL="6399200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8pPr>
      <a:lvl9pPr marL="7313371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4391" userDrawn="1">
          <p15:clr>
            <a:srgbClr val="A4A3A4"/>
          </p15:clr>
        </p15:guide>
        <p15:guide id="2" pos="965" userDrawn="1">
          <p15:clr>
            <a:srgbClr val="A4A3A4"/>
          </p15:clr>
        </p15:guide>
        <p15:guide id="3" orient="horz" pos="464" userDrawn="1">
          <p15:clr>
            <a:srgbClr val="A4A3A4"/>
          </p15:clr>
        </p15:guide>
        <p15:guide id="4" orient="horz" pos="8176" userDrawn="1">
          <p15:clr>
            <a:srgbClr val="A4A3A4"/>
          </p15:clr>
        </p15:guide>
        <p15:guide id="5" pos="7678" userDrawn="1">
          <p15:clr>
            <a:srgbClr val="A4A3A4"/>
          </p15:clr>
        </p15:guide>
        <p15:guide id="6" orient="horz" pos="4320" userDrawn="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/>
            </a:gs>
            <a:gs pos="100000">
              <a:schemeClr val="accent6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raphic 66">
            <a:extLst>
              <a:ext uri="{FF2B5EF4-FFF2-40B4-BE49-F238E27FC236}">
                <a16:creationId xmlns:a16="http://schemas.microsoft.com/office/drawing/2014/main" id="{2B290F30-982F-9404-E813-ACAB3CB7B25E}"/>
              </a:ext>
            </a:extLst>
          </p:cNvPr>
          <p:cNvSpPr/>
          <p:nvPr/>
        </p:nvSpPr>
        <p:spPr>
          <a:xfrm>
            <a:off x="20598267" y="-1248737"/>
            <a:ext cx="3188357" cy="10781024"/>
          </a:xfrm>
          <a:custGeom>
            <a:avLst/>
            <a:gdLst>
              <a:gd name="connsiteX0" fmla="*/ 491348 w 2974243"/>
              <a:gd name="connsiteY0" fmla="*/ 10057027 h 10057027"/>
              <a:gd name="connsiteX1" fmla="*/ 0 w 2974243"/>
              <a:gd name="connsiteY1" fmla="*/ 10057027 h 10057027"/>
              <a:gd name="connsiteX2" fmla="*/ 0 w 2974243"/>
              <a:gd name="connsiteY2" fmla="*/ 9171307 h 10057027"/>
              <a:gd name="connsiteX3" fmla="*/ 277177 w 2974243"/>
              <a:gd name="connsiteY3" fmla="*/ 9171307 h 10057027"/>
              <a:gd name="connsiteX4" fmla="*/ 878029 w 2974243"/>
              <a:gd name="connsiteY4" fmla="*/ 8963681 h 10057027"/>
              <a:gd name="connsiteX5" fmla="*/ 1070743 w 2974243"/>
              <a:gd name="connsiteY5" fmla="*/ 8356706 h 10057027"/>
              <a:gd name="connsiteX6" fmla="*/ 1070743 w 2974243"/>
              <a:gd name="connsiteY6" fmla="*/ 6013075 h 10057027"/>
              <a:gd name="connsiteX7" fmla="*/ 1163433 w 2974243"/>
              <a:gd name="connsiteY7" fmla="*/ 5421752 h 10057027"/>
              <a:gd name="connsiteX8" fmla="*/ 1455913 w 2974243"/>
              <a:gd name="connsiteY8" fmla="*/ 5096526 h 10057027"/>
              <a:gd name="connsiteX9" fmla="*/ 1614284 w 2974243"/>
              <a:gd name="connsiteY9" fmla="*/ 5025043 h 10057027"/>
              <a:gd name="connsiteX10" fmla="*/ 1456284 w 2974243"/>
              <a:gd name="connsiteY10" fmla="*/ 4955409 h 10057027"/>
              <a:gd name="connsiteX11" fmla="*/ 1163433 w 2974243"/>
              <a:gd name="connsiteY11" fmla="*/ 4635292 h 10057027"/>
              <a:gd name="connsiteX12" fmla="*/ 1070743 w 2974243"/>
              <a:gd name="connsiteY12" fmla="*/ 4043985 h 10057027"/>
              <a:gd name="connsiteX13" fmla="*/ 1070743 w 2974243"/>
              <a:gd name="connsiteY13" fmla="*/ 1700330 h 10057027"/>
              <a:gd name="connsiteX14" fmla="*/ 878021 w 2974243"/>
              <a:gd name="connsiteY14" fmla="*/ 1093363 h 10057027"/>
              <a:gd name="connsiteX15" fmla="*/ 277177 w 2974243"/>
              <a:gd name="connsiteY15" fmla="*/ 885785 h 10057027"/>
              <a:gd name="connsiteX16" fmla="*/ 0 w 2974243"/>
              <a:gd name="connsiteY16" fmla="*/ 885785 h 10057027"/>
              <a:gd name="connsiteX17" fmla="*/ 0 w 2974243"/>
              <a:gd name="connsiteY17" fmla="*/ 0 h 10057027"/>
              <a:gd name="connsiteX18" fmla="*/ 491348 w 2974243"/>
              <a:gd name="connsiteY18" fmla="*/ 0 h 10057027"/>
              <a:gd name="connsiteX19" fmla="*/ 1720600 w 2974243"/>
              <a:gd name="connsiteY19" fmla="*/ 401597 h 10057027"/>
              <a:gd name="connsiteX20" fmla="*/ 2139079 w 2974243"/>
              <a:gd name="connsiteY20" fmla="*/ 1603992 h 10057027"/>
              <a:gd name="connsiteX21" fmla="*/ 2139079 w 2974243"/>
              <a:gd name="connsiteY21" fmla="*/ 4065378 h 10057027"/>
              <a:gd name="connsiteX22" fmla="*/ 2261597 w 2974243"/>
              <a:gd name="connsiteY22" fmla="*/ 4457776 h 10057027"/>
              <a:gd name="connsiteX23" fmla="*/ 2589978 w 2974243"/>
              <a:gd name="connsiteY23" fmla="*/ 4580294 h 10057027"/>
              <a:gd name="connsiteX24" fmla="*/ 2974244 w 2974243"/>
              <a:gd name="connsiteY24" fmla="*/ 4580294 h 10057027"/>
              <a:gd name="connsiteX25" fmla="*/ 2974244 w 2974243"/>
              <a:gd name="connsiteY25" fmla="*/ 5476767 h 10057027"/>
              <a:gd name="connsiteX26" fmla="*/ 2589978 w 2974243"/>
              <a:gd name="connsiteY26" fmla="*/ 5476767 h 10057027"/>
              <a:gd name="connsiteX27" fmla="*/ 2261589 w 2974243"/>
              <a:gd name="connsiteY27" fmla="*/ 5599284 h 10057027"/>
              <a:gd name="connsiteX28" fmla="*/ 2139079 w 2974243"/>
              <a:gd name="connsiteY28" fmla="*/ 5991683 h 10057027"/>
              <a:gd name="connsiteX29" fmla="*/ 2139079 w 2974243"/>
              <a:gd name="connsiteY29" fmla="*/ 8453092 h 10057027"/>
              <a:gd name="connsiteX30" fmla="*/ 1720713 w 2974243"/>
              <a:gd name="connsiteY30" fmla="*/ 9650091 h 10057027"/>
              <a:gd name="connsiteX31" fmla="*/ 491348 w 2974243"/>
              <a:gd name="connsiteY31" fmla="*/ 10057027 h 10057027"/>
              <a:gd name="connsiteX32" fmla="*/ 40384 w 2974243"/>
              <a:gd name="connsiteY32" fmla="*/ 10016665 h 10057027"/>
              <a:gd name="connsiteX33" fmla="*/ 491348 w 2974243"/>
              <a:gd name="connsiteY33" fmla="*/ 10016665 h 10057027"/>
              <a:gd name="connsiteX34" fmla="*/ 1692533 w 2974243"/>
              <a:gd name="connsiteY34" fmla="*/ 9621109 h 10057027"/>
              <a:gd name="connsiteX35" fmla="*/ 2098695 w 2974243"/>
              <a:gd name="connsiteY35" fmla="*/ 8453092 h 10057027"/>
              <a:gd name="connsiteX36" fmla="*/ 2098695 w 2974243"/>
              <a:gd name="connsiteY36" fmla="*/ 5991683 h 10057027"/>
              <a:gd name="connsiteX37" fmla="*/ 2233029 w 2974243"/>
              <a:gd name="connsiteY37" fmla="*/ 5570755 h 10057027"/>
              <a:gd name="connsiteX38" fmla="*/ 2589978 w 2974243"/>
              <a:gd name="connsiteY38" fmla="*/ 5436404 h 10057027"/>
              <a:gd name="connsiteX39" fmla="*/ 2933859 w 2974243"/>
              <a:gd name="connsiteY39" fmla="*/ 5436404 h 10057027"/>
              <a:gd name="connsiteX40" fmla="*/ 2933859 w 2974243"/>
              <a:gd name="connsiteY40" fmla="*/ 4620656 h 10057027"/>
              <a:gd name="connsiteX41" fmla="*/ 2589978 w 2974243"/>
              <a:gd name="connsiteY41" fmla="*/ 4620656 h 10057027"/>
              <a:gd name="connsiteX42" fmla="*/ 2233037 w 2974243"/>
              <a:gd name="connsiteY42" fmla="*/ 4486313 h 10057027"/>
              <a:gd name="connsiteX43" fmla="*/ 2098695 w 2974243"/>
              <a:gd name="connsiteY43" fmla="*/ 4065378 h 10057027"/>
              <a:gd name="connsiteX44" fmla="*/ 2098695 w 2974243"/>
              <a:gd name="connsiteY44" fmla="*/ 1603992 h 10057027"/>
              <a:gd name="connsiteX45" fmla="*/ 1692622 w 2974243"/>
              <a:gd name="connsiteY45" fmla="*/ 430699 h 10057027"/>
              <a:gd name="connsiteX46" fmla="*/ 491348 w 2974243"/>
              <a:gd name="connsiteY46" fmla="*/ 40363 h 10057027"/>
              <a:gd name="connsiteX47" fmla="*/ 40384 w 2974243"/>
              <a:gd name="connsiteY47" fmla="*/ 40363 h 10057027"/>
              <a:gd name="connsiteX48" fmla="*/ 40384 w 2974243"/>
              <a:gd name="connsiteY48" fmla="*/ 845422 h 10057027"/>
              <a:gd name="connsiteX49" fmla="*/ 277177 w 2974243"/>
              <a:gd name="connsiteY49" fmla="*/ 845422 h 10057027"/>
              <a:gd name="connsiteX50" fmla="*/ 907671 w 2974243"/>
              <a:gd name="connsiteY50" fmla="*/ 1065956 h 10057027"/>
              <a:gd name="connsiteX51" fmla="*/ 1111127 w 2974243"/>
              <a:gd name="connsiteY51" fmla="*/ 1700330 h 10057027"/>
              <a:gd name="connsiteX52" fmla="*/ 1111127 w 2974243"/>
              <a:gd name="connsiteY52" fmla="*/ 4043985 h 10057027"/>
              <a:gd name="connsiteX53" fmla="*/ 1200457 w 2974243"/>
              <a:gd name="connsiteY53" fmla="*/ 4619179 h 10057027"/>
              <a:gd name="connsiteX54" fmla="*/ 1475136 w 2974243"/>
              <a:gd name="connsiteY54" fmla="*/ 4919720 h 10057027"/>
              <a:gd name="connsiteX55" fmla="*/ 1682703 w 2974243"/>
              <a:gd name="connsiteY55" fmla="*/ 5006032 h 10057027"/>
              <a:gd name="connsiteX56" fmla="*/ 1742432 w 2974243"/>
              <a:gd name="connsiteY56" fmla="*/ 5025511 h 10057027"/>
              <a:gd name="connsiteX57" fmla="*/ 1682526 w 2974243"/>
              <a:gd name="connsiteY57" fmla="*/ 5044465 h 10057027"/>
              <a:gd name="connsiteX58" fmla="*/ 1475515 w 2974243"/>
              <a:gd name="connsiteY58" fmla="*/ 5131818 h 10057027"/>
              <a:gd name="connsiteX59" fmla="*/ 1200457 w 2974243"/>
              <a:gd name="connsiteY59" fmla="*/ 5437865 h 10057027"/>
              <a:gd name="connsiteX60" fmla="*/ 1111127 w 2974243"/>
              <a:gd name="connsiteY60" fmla="*/ 6013075 h 10057027"/>
              <a:gd name="connsiteX61" fmla="*/ 1111127 w 2974243"/>
              <a:gd name="connsiteY61" fmla="*/ 8356706 h 10057027"/>
              <a:gd name="connsiteX62" fmla="*/ 907679 w 2974243"/>
              <a:gd name="connsiteY62" fmla="*/ 8991128 h 10057027"/>
              <a:gd name="connsiteX63" fmla="*/ 277177 w 2974243"/>
              <a:gd name="connsiteY63" fmla="*/ 9211670 h 10057027"/>
              <a:gd name="connsiteX64" fmla="*/ 40384 w 2974243"/>
              <a:gd name="connsiteY64" fmla="*/ 9211670 h 10057027"/>
              <a:gd name="connsiteX65" fmla="*/ 40384 w 2974243"/>
              <a:gd name="connsiteY65" fmla="*/ 10016665 h 10057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2974243" h="10057027">
                <a:moveTo>
                  <a:pt x="491348" y="10057027"/>
                </a:moveTo>
                <a:lnTo>
                  <a:pt x="0" y="10057027"/>
                </a:lnTo>
                <a:lnTo>
                  <a:pt x="0" y="9171307"/>
                </a:lnTo>
                <a:lnTo>
                  <a:pt x="277177" y="9171307"/>
                </a:lnTo>
                <a:cubicBezTo>
                  <a:pt x="548273" y="9171307"/>
                  <a:pt x="750431" y="9101399"/>
                  <a:pt x="878029" y="8963681"/>
                </a:cubicBezTo>
                <a:cubicBezTo>
                  <a:pt x="1005902" y="8825398"/>
                  <a:pt x="1070743" y="8621162"/>
                  <a:pt x="1070743" y="8356706"/>
                </a:cubicBezTo>
                <a:lnTo>
                  <a:pt x="1070743" y="6013075"/>
                </a:lnTo>
                <a:cubicBezTo>
                  <a:pt x="1070743" y="5761687"/>
                  <a:pt x="1101936" y="5562747"/>
                  <a:pt x="1163433" y="5421752"/>
                </a:cubicBezTo>
                <a:cubicBezTo>
                  <a:pt x="1225464" y="5279280"/>
                  <a:pt x="1323864" y="5169856"/>
                  <a:pt x="1455913" y="5096526"/>
                </a:cubicBezTo>
                <a:cubicBezTo>
                  <a:pt x="1503938" y="5069902"/>
                  <a:pt x="1557019" y="5045951"/>
                  <a:pt x="1614284" y="5025043"/>
                </a:cubicBezTo>
                <a:cubicBezTo>
                  <a:pt x="1557108" y="5004038"/>
                  <a:pt x="1504148" y="4980700"/>
                  <a:pt x="1456284" y="4955409"/>
                </a:cubicBezTo>
                <a:cubicBezTo>
                  <a:pt x="1324123" y="4885775"/>
                  <a:pt x="1225593" y="4778080"/>
                  <a:pt x="1163433" y="4635292"/>
                </a:cubicBezTo>
                <a:cubicBezTo>
                  <a:pt x="1101936" y="4494305"/>
                  <a:pt x="1070743" y="4295365"/>
                  <a:pt x="1070743" y="4043985"/>
                </a:cubicBezTo>
                <a:lnTo>
                  <a:pt x="1070743" y="1700330"/>
                </a:lnTo>
                <a:cubicBezTo>
                  <a:pt x="1070743" y="1435865"/>
                  <a:pt x="1005902" y="1231654"/>
                  <a:pt x="878021" y="1093363"/>
                </a:cubicBezTo>
                <a:cubicBezTo>
                  <a:pt x="750431" y="955629"/>
                  <a:pt x="548273" y="885785"/>
                  <a:pt x="277177" y="885785"/>
                </a:cubicBezTo>
                <a:lnTo>
                  <a:pt x="0" y="885785"/>
                </a:lnTo>
                <a:lnTo>
                  <a:pt x="0" y="0"/>
                </a:lnTo>
                <a:lnTo>
                  <a:pt x="491348" y="0"/>
                </a:lnTo>
                <a:cubicBezTo>
                  <a:pt x="1029470" y="0"/>
                  <a:pt x="1443054" y="135117"/>
                  <a:pt x="1720600" y="401597"/>
                </a:cubicBezTo>
                <a:cubicBezTo>
                  <a:pt x="1998283" y="668437"/>
                  <a:pt x="2139079" y="1072980"/>
                  <a:pt x="2139079" y="1603992"/>
                </a:cubicBezTo>
                <a:lnTo>
                  <a:pt x="2139079" y="4065378"/>
                </a:lnTo>
                <a:cubicBezTo>
                  <a:pt x="2139079" y="4244443"/>
                  <a:pt x="2180295" y="4376470"/>
                  <a:pt x="2261597" y="4457776"/>
                </a:cubicBezTo>
                <a:cubicBezTo>
                  <a:pt x="2342931" y="4539067"/>
                  <a:pt x="2453415" y="4580294"/>
                  <a:pt x="2589978" y="4580294"/>
                </a:cubicBezTo>
                <a:lnTo>
                  <a:pt x="2974244" y="4580294"/>
                </a:lnTo>
                <a:lnTo>
                  <a:pt x="2974244" y="5476767"/>
                </a:lnTo>
                <a:lnTo>
                  <a:pt x="2589978" y="5476767"/>
                </a:lnTo>
                <a:cubicBezTo>
                  <a:pt x="2453415" y="5476767"/>
                  <a:pt x="2342931" y="5517993"/>
                  <a:pt x="2261589" y="5599284"/>
                </a:cubicBezTo>
                <a:cubicBezTo>
                  <a:pt x="2180295" y="5680591"/>
                  <a:pt x="2139079" y="5812617"/>
                  <a:pt x="2139079" y="5991683"/>
                </a:cubicBezTo>
                <a:lnTo>
                  <a:pt x="2139079" y="8453092"/>
                </a:lnTo>
                <a:cubicBezTo>
                  <a:pt x="2139079" y="8977001"/>
                  <a:pt x="1998315" y="9379741"/>
                  <a:pt x="1720713" y="9650091"/>
                </a:cubicBezTo>
                <a:cubicBezTo>
                  <a:pt x="1443184" y="9920117"/>
                  <a:pt x="1029567" y="10057027"/>
                  <a:pt x="491348" y="10057027"/>
                </a:cubicBezTo>
                <a:close/>
                <a:moveTo>
                  <a:pt x="40384" y="10016665"/>
                </a:moveTo>
                <a:lnTo>
                  <a:pt x="491348" y="10016665"/>
                </a:lnTo>
                <a:cubicBezTo>
                  <a:pt x="1018671" y="10016665"/>
                  <a:pt x="1422806" y="9883629"/>
                  <a:pt x="1692533" y="9621109"/>
                </a:cubicBezTo>
                <a:cubicBezTo>
                  <a:pt x="1962042" y="9358671"/>
                  <a:pt x="2098695" y="8965699"/>
                  <a:pt x="2098695" y="8453092"/>
                </a:cubicBezTo>
                <a:lnTo>
                  <a:pt x="2098695" y="5991683"/>
                </a:lnTo>
                <a:cubicBezTo>
                  <a:pt x="2098695" y="5801525"/>
                  <a:pt x="2143893" y="5659909"/>
                  <a:pt x="2233029" y="5570755"/>
                </a:cubicBezTo>
                <a:cubicBezTo>
                  <a:pt x="2322222" y="5481602"/>
                  <a:pt x="2442317" y="5436404"/>
                  <a:pt x="2589978" y="5436404"/>
                </a:cubicBezTo>
                <a:lnTo>
                  <a:pt x="2933859" y="5436404"/>
                </a:lnTo>
                <a:lnTo>
                  <a:pt x="2933859" y="4620656"/>
                </a:lnTo>
                <a:lnTo>
                  <a:pt x="2589978" y="4620656"/>
                </a:lnTo>
                <a:cubicBezTo>
                  <a:pt x="2442317" y="4620656"/>
                  <a:pt x="2322222" y="4575458"/>
                  <a:pt x="2233037" y="4486313"/>
                </a:cubicBezTo>
                <a:cubicBezTo>
                  <a:pt x="2143893" y="4397152"/>
                  <a:pt x="2098695" y="4255535"/>
                  <a:pt x="2098695" y="4065378"/>
                </a:cubicBezTo>
                <a:lnTo>
                  <a:pt x="2098695" y="1603992"/>
                </a:lnTo>
                <a:cubicBezTo>
                  <a:pt x="2098695" y="1084386"/>
                  <a:pt x="1962074" y="689632"/>
                  <a:pt x="1692622" y="430699"/>
                </a:cubicBezTo>
                <a:cubicBezTo>
                  <a:pt x="1422854" y="171692"/>
                  <a:pt x="1018687" y="40363"/>
                  <a:pt x="491348" y="40363"/>
                </a:cubicBezTo>
                <a:lnTo>
                  <a:pt x="40384" y="40363"/>
                </a:lnTo>
                <a:lnTo>
                  <a:pt x="40384" y="845422"/>
                </a:lnTo>
                <a:lnTo>
                  <a:pt x="277177" y="845422"/>
                </a:lnTo>
                <a:cubicBezTo>
                  <a:pt x="559986" y="845422"/>
                  <a:pt x="772114" y="919617"/>
                  <a:pt x="907671" y="1065956"/>
                </a:cubicBezTo>
                <a:cubicBezTo>
                  <a:pt x="1042684" y="1211957"/>
                  <a:pt x="1111127" y="1425387"/>
                  <a:pt x="1111127" y="1700330"/>
                </a:cubicBezTo>
                <a:lnTo>
                  <a:pt x="1111127" y="4043985"/>
                </a:lnTo>
                <a:cubicBezTo>
                  <a:pt x="1111127" y="4289770"/>
                  <a:pt x="1141181" y="4483302"/>
                  <a:pt x="1200457" y="4619179"/>
                </a:cubicBezTo>
                <a:cubicBezTo>
                  <a:pt x="1258869" y="4753345"/>
                  <a:pt x="1351285" y="4854462"/>
                  <a:pt x="1475136" y="4919720"/>
                </a:cubicBezTo>
                <a:cubicBezTo>
                  <a:pt x="1536237" y="4952010"/>
                  <a:pt x="1606070" y="4981039"/>
                  <a:pt x="1682703" y="5006032"/>
                </a:cubicBezTo>
                <a:lnTo>
                  <a:pt x="1742432" y="5025511"/>
                </a:lnTo>
                <a:lnTo>
                  <a:pt x="1682526" y="5044465"/>
                </a:lnTo>
                <a:cubicBezTo>
                  <a:pt x="1606151" y="5068618"/>
                  <a:pt x="1536496" y="5098003"/>
                  <a:pt x="1475515" y="5131818"/>
                </a:cubicBezTo>
                <a:cubicBezTo>
                  <a:pt x="1351414" y="5200726"/>
                  <a:pt x="1258869" y="5303700"/>
                  <a:pt x="1200457" y="5437865"/>
                </a:cubicBezTo>
                <a:cubicBezTo>
                  <a:pt x="1141181" y="5573750"/>
                  <a:pt x="1111127" y="5767282"/>
                  <a:pt x="1111127" y="6013075"/>
                </a:cubicBezTo>
                <a:lnTo>
                  <a:pt x="1111127" y="8356706"/>
                </a:lnTo>
                <a:cubicBezTo>
                  <a:pt x="1111127" y="8631657"/>
                  <a:pt x="1042684" y="8845095"/>
                  <a:pt x="907679" y="8991128"/>
                </a:cubicBezTo>
                <a:cubicBezTo>
                  <a:pt x="772114" y="9137484"/>
                  <a:pt x="559986" y="9211670"/>
                  <a:pt x="277177" y="9211670"/>
                </a:cubicBezTo>
                <a:lnTo>
                  <a:pt x="40384" y="9211670"/>
                </a:lnTo>
                <a:lnTo>
                  <a:pt x="40384" y="10016665"/>
                </a:lnTo>
                <a:close/>
              </a:path>
            </a:pathLst>
          </a:custGeom>
          <a:solidFill>
            <a:schemeClr val="accent4"/>
          </a:solidFill>
          <a:ln w="8076" cap="flat">
            <a:noFill/>
            <a:prstDash val="solid"/>
            <a:miter/>
          </a:ln>
        </p:spPr>
        <p:txBody>
          <a:bodyPr rtlCol="0" anchor="ctr"/>
          <a:lstStyle/>
          <a:p>
            <a:endParaRPr lang="en-SV">
              <a:latin typeface="Montserrat" pitchFamily="2" charset="77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4F2996C-35E6-1B3C-B230-8AD4972E6B3F}"/>
              </a:ext>
            </a:extLst>
          </p:cNvPr>
          <p:cNvGrpSpPr/>
          <p:nvPr/>
        </p:nvGrpSpPr>
        <p:grpSpPr>
          <a:xfrm>
            <a:off x="2484293" y="1083236"/>
            <a:ext cx="18029298" cy="10333094"/>
            <a:chOff x="2721068" y="1432162"/>
            <a:chExt cx="18934084" cy="10851652"/>
          </a:xfrm>
        </p:grpSpPr>
        <p:grpSp>
          <p:nvGrpSpPr>
            <p:cNvPr id="15" name="Graphic 12">
              <a:extLst>
                <a:ext uri="{FF2B5EF4-FFF2-40B4-BE49-F238E27FC236}">
                  <a16:creationId xmlns:a16="http://schemas.microsoft.com/office/drawing/2014/main" id="{756F35CB-FA12-5912-9335-007678EABA4F}"/>
                </a:ext>
              </a:extLst>
            </p:cNvPr>
            <p:cNvGrpSpPr/>
            <p:nvPr/>
          </p:nvGrpSpPr>
          <p:grpSpPr>
            <a:xfrm>
              <a:off x="2721068" y="1432162"/>
              <a:ext cx="18934084" cy="10851652"/>
              <a:chOff x="2721068" y="1432162"/>
              <a:chExt cx="18934084" cy="10851652"/>
            </a:xfrm>
          </p:grpSpPr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FCF1DB0F-1E39-30DB-D0DD-AE913E986976}"/>
                  </a:ext>
                </a:extLst>
              </p:cNvPr>
              <p:cNvSpPr/>
              <p:nvPr/>
            </p:nvSpPr>
            <p:spPr>
              <a:xfrm>
                <a:off x="2721068" y="2419954"/>
                <a:ext cx="18934084" cy="9863859"/>
              </a:xfrm>
              <a:custGeom>
                <a:avLst/>
                <a:gdLst>
                  <a:gd name="connsiteX0" fmla="*/ 0 w 18934084"/>
                  <a:gd name="connsiteY0" fmla="*/ 9370103 h 9863859"/>
                  <a:gd name="connsiteX1" fmla="*/ 494256 w 18934084"/>
                  <a:gd name="connsiteY1" fmla="*/ 9863860 h 9863859"/>
                  <a:gd name="connsiteX2" fmla="*/ 18439828 w 18934084"/>
                  <a:gd name="connsiteY2" fmla="*/ 9863860 h 9863859"/>
                  <a:gd name="connsiteX3" fmla="*/ 18934084 w 18934084"/>
                  <a:gd name="connsiteY3" fmla="*/ 9370103 h 9863859"/>
                  <a:gd name="connsiteX4" fmla="*/ 18934084 w 18934084"/>
                  <a:gd name="connsiteY4" fmla="*/ 0 h 9863859"/>
                  <a:gd name="connsiteX5" fmla="*/ 0 w 18934084"/>
                  <a:gd name="connsiteY5" fmla="*/ 0 h 9863859"/>
                  <a:gd name="connsiteX6" fmla="*/ 0 w 18934084"/>
                  <a:gd name="connsiteY6" fmla="*/ 9370103 h 98638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934084" h="9863859">
                    <a:moveTo>
                      <a:pt x="0" y="9370103"/>
                    </a:moveTo>
                    <a:cubicBezTo>
                      <a:pt x="0" y="9641669"/>
                      <a:pt x="222415" y="9863860"/>
                      <a:pt x="494256" y="9863860"/>
                    </a:cubicBezTo>
                    <a:lnTo>
                      <a:pt x="18439828" y="9863860"/>
                    </a:lnTo>
                    <a:cubicBezTo>
                      <a:pt x="18711670" y="9863860"/>
                      <a:pt x="18934084" y="9641669"/>
                      <a:pt x="18934084" y="9370103"/>
                    </a:cubicBezTo>
                    <a:lnTo>
                      <a:pt x="18934084" y="0"/>
                    </a:lnTo>
                    <a:lnTo>
                      <a:pt x="0" y="0"/>
                    </a:lnTo>
                    <a:lnTo>
                      <a:pt x="0" y="9370103"/>
                    </a:lnTo>
                    <a:close/>
                  </a:path>
                </a:pathLst>
              </a:custGeom>
              <a:solidFill>
                <a:schemeClr val="bg2"/>
              </a:solidFill>
              <a:ln w="109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SV">
                  <a:latin typeface="Montserrat" pitchFamily="2" charset="77"/>
                </a:endParaRPr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37EAED4F-164B-371F-4AFA-B1136A2FE086}"/>
                  </a:ext>
                </a:extLst>
              </p:cNvPr>
              <p:cNvSpPr/>
              <p:nvPr/>
            </p:nvSpPr>
            <p:spPr>
              <a:xfrm>
                <a:off x="2721068" y="1432162"/>
                <a:ext cx="18934084" cy="987792"/>
              </a:xfrm>
              <a:custGeom>
                <a:avLst/>
                <a:gdLst>
                  <a:gd name="connsiteX0" fmla="*/ 18439828 w 18934084"/>
                  <a:gd name="connsiteY0" fmla="*/ 0 h 987792"/>
                  <a:gd name="connsiteX1" fmla="*/ 494256 w 18934084"/>
                  <a:gd name="connsiteY1" fmla="*/ 0 h 987792"/>
                  <a:gd name="connsiteX2" fmla="*/ 0 w 18934084"/>
                  <a:gd name="connsiteY2" fmla="*/ 493757 h 987792"/>
                  <a:gd name="connsiteX3" fmla="*/ 0 w 18934084"/>
                  <a:gd name="connsiteY3" fmla="*/ 987792 h 987792"/>
                  <a:gd name="connsiteX4" fmla="*/ 18934084 w 18934084"/>
                  <a:gd name="connsiteY4" fmla="*/ 987792 h 987792"/>
                  <a:gd name="connsiteX5" fmla="*/ 18934084 w 18934084"/>
                  <a:gd name="connsiteY5" fmla="*/ 493757 h 987792"/>
                  <a:gd name="connsiteX6" fmla="*/ 18439828 w 18934084"/>
                  <a:gd name="connsiteY6" fmla="*/ 0 h 9877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934084" h="987792">
                    <a:moveTo>
                      <a:pt x="18439828" y="0"/>
                    </a:moveTo>
                    <a:lnTo>
                      <a:pt x="494256" y="0"/>
                    </a:lnTo>
                    <a:cubicBezTo>
                      <a:pt x="222415" y="0"/>
                      <a:pt x="0" y="222191"/>
                      <a:pt x="0" y="493757"/>
                    </a:cubicBezTo>
                    <a:lnTo>
                      <a:pt x="0" y="987792"/>
                    </a:lnTo>
                    <a:lnTo>
                      <a:pt x="18934084" y="987792"/>
                    </a:lnTo>
                    <a:lnTo>
                      <a:pt x="18934084" y="493757"/>
                    </a:lnTo>
                    <a:cubicBezTo>
                      <a:pt x="18934084" y="222191"/>
                      <a:pt x="18711670" y="0"/>
                      <a:pt x="1843982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109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SV">
                  <a:latin typeface="Montserrat" pitchFamily="2" charset="77"/>
                </a:endParaRPr>
              </a:p>
            </p:txBody>
          </p:sp>
        </p:grpSp>
        <p:grpSp>
          <p:nvGrpSpPr>
            <p:cNvPr id="19" name="Graphic 12">
              <a:extLst>
                <a:ext uri="{FF2B5EF4-FFF2-40B4-BE49-F238E27FC236}">
                  <a16:creationId xmlns:a16="http://schemas.microsoft.com/office/drawing/2014/main" id="{32DE98B3-8187-5D8E-DC31-94BAFD735EAA}"/>
                </a:ext>
              </a:extLst>
            </p:cNvPr>
            <p:cNvGrpSpPr/>
            <p:nvPr/>
          </p:nvGrpSpPr>
          <p:grpSpPr>
            <a:xfrm>
              <a:off x="3177440" y="1755588"/>
              <a:ext cx="1540163" cy="340940"/>
              <a:chOff x="3177440" y="1755588"/>
              <a:chExt cx="1540163" cy="340940"/>
            </a:xfrm>
          </p:grpSpPr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B0F06EB2-E78A-2A76-6995-4D46940F6768}"/>
                  </a:ext>
                </a:extLst>
              </p:cNvPr>
              <p:cNvSpPr/>
              <p:nvPr/>
            </p:nvSpPr>
            <p:spPr>
              <a:xfrm>
                <a:off x="3177440" y="1755588"/>
                <a:ext cx="341285" cy="340940"/>
              </a:xfrm>
              <a:custGeom>
                <a:avLst/>
                <a:gdLst>
                  <a:gd name="connsiteX0" fmla="*/ 341285 w 341285"/>
                  <a:gd name="connsiteY0" fmla="*/ 170470 h 340940"/>
                  <a:gd name="connsiteX1" fmla="*/ 170643 w 341285"/>
                  <a:gd name="connsiteY1" fmla="*/ 340940 h 340940"/>
                  <a:gd name="connsiteX2" fmla="*/ 0 w 341285"/>
                  <a:gd name="connsiteY2" fmla="*/ 170470 h 340940"/>
                  <a:gd name="connsiteX3" fmla="*/ 170643 w 341285"/>
                  <a:gd name="connsiteY3" fmla="*/ 0 h 340940"/>
                  <a:gd name="connsiteX4" fmla="*/ 341285 w 341285"/>
                  <a:gd name="connsiteY4" fmla="*/ 170470 h 340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1285" h="340940">
                    <a:moveTo>
                      <a:pt x="341285" y="170470"/>
                    </a:moveTo>
                    <a:cubicBezTo>
                      <a:pt x="341285" y="264618"/>
                      <a:pt x="264886" y="340940"/>
                      <a:pt x="170643" y="340940"/>
                    </a:cubicBezTo>
                    <a:cubicBezTo>
                      <a:pt x="76399" y="340940"/>
                      <a:pt x="0" y="264618"/>
                      <a:pt x="0" y="170470"/>
                    </a:cubicBezTo>
                    <a:cubicBezTo>
                      <a:pt x="0" y="76322"/>
                      <a:pt x="76399" y="0"/>
                      <a:pt x="170643" y="0"/>
                    </a:cubicBezTo>
                    <a:cubicBezTo>
                      <a:pt x="264886" y="0"/>
                      <a:pt x="341285" y="76322"/>
                      <a:pt x="341285" y="17047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09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SV">
                  <a:latin typeface="Montserrat" pitchFamily="2" charset="77"/>
                </a:endParaRPr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01698DD5-832D-EDE9-A83B-92CF787EBDB4}"/>
                  </a:ext>
                </a:extLst>
              </p:cNvPr>
              <p:cNvSpPr/>
              <p:nvPr/>
            </p:nvSpPr>
            <p:spPr>
              <a:xfrm>
                <a:off x="3776873" y="1755588"/>
                <a:ext cx="341285" cy="340940"/>
              </a:xfrm>
              <a:custGeom>
                <a:avLst/>
                <a:gdLst>
                  <a:gd name="connsiteX0" fmla="*/ 341285 w 341285"/>
                  <a:gd name="connsiteY0" fmla="*/ 170470 h 340940"/>
                  <a:gd name="connsiteX1" fmla="*/ 170643 w 341285"/>
                  <a:gd name="connsiteY1" fmla="*/ 340940 h 340940"/>
                  <a:gd name="connsiteX2" fmla="*/ 0 w 341285"/>
                  <a:gd name="connsiteY2" fmla="*/ 170470 h 340940"/>
                  <a:gd name="connsiteX3" fmla="*/ 170643 w 341285"/>
                  <a:gd name="connsiteY3" fmla="*/ 0 h 340940"/>
                  <a:gd name="connsiteX4" fmla="*/ 341285 w 341285"/>
                  <a:gd name="connsiteY4" fmla="*/ 170470 h 340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1285" h="340940">
                    <a:moveTo>
                      <a:pt x="341285" y="170470"/>
                    </a:moveTo>
                    <a:cubicBezTo>
                      <a:pt x="341285" y="264618"/>
                      <a:pt x="264886" y="340940"/>
                      <a:pt x="170643" y="340940"/>
                    </a:cubicBezTo>
                    <a:cubicBezTo>
                      <a:pt x="76399" y="340940"/>
                      <a:pt x="0" y="264618"/>
                      <a:pt x="0" y="170470"/>
                    </a:cubicBezTo>
                    <a:cubicBezTo>
                      <a:pt x="0" y="76322"/>
                      <a:pt x="76399" y="0"/>
                      <a:pt x="170643" y="0"/>
                    </a:cubicBezTo>
                    <a:cubicBezTo>
                      <a:pt x="264886" y="0"/>
                      <a:pt x="341285" y="76322"/>
                      <a:pt x="341285" y="17047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09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SV">
                  <a:latin typeface="Montserrat" pitchFamily="2" charset="77"/>
                </a:endParaRPr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EF1A846A-CA1D-697F-3630-54BF60A4456B}"/>
                  </a:ext>
                </a:extLst>
              </p:cNvPr>
              <p:cNvSpPr/>
              <p:nvPr/>
            </p:nvSpPr>
            <p:spPr>
              <a:xfrm>
                <a:off x="4376318" y="1755588"/>
                <a:ext cx="341285" cy="340940"/>
              </a:xfrm>
              <a:custGeom>
                <a:avLst/>
                <a:gdLst>
                  <a:gd name="connsiteX0" fmla="*/ 341285 w 341285"/>
                  <a:gd name="connsiteY0" fmla="*/ 170470 h 340940"/>
                  <a:gd name="connsiteX1" fmla="*/ 170643 w 341285"/>
                  <a:gd name="connsiteY1" fmla="*/ 340940 h 340940"/>
                  <a:gd name="connsiteX2" fmla="*/ 0 w 341285"/>
                  <a:gd name="connsiteY2" fmla="*/ 170470 h 340940"/>
                  <a:gd name="connsiteX3" fmla="*/ 170643 w 341285"/>
                  <a:gd name="connsiteY3" fmla="*/ 0 h 340940"/>
                  <a:gd name="connsiteX4" fmla="*/ 341285 w 341285"/>
                  <a:gd name="connsiteY4" fmla="*/ 170470 h 340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1285" h="340940">
                    <a:moveTo>
                      <a:pt x="341285" y="170470"/>
                    </a:moveTo>
                    <a:cubicBezTo>
                      <a:pt x="341285" y="264618"/>
                      <a:pt x="264886" y="340940"/>
                      <a:pt x="170643" y="340940"/>
                    </a:cubicBezTo>
                    <a:cubicBezTo>
                      <a:pt x="76399" y="340940"/>
                      <a:pt x="0" y="264618"/>
                      <a:pt x="0" y="170470"/>
                    </a:cubicBezTo>
                    <a:cubicBezTo>
                      <a:pt x="0" y="76322"/>
                      <a:pt x="76399" y="0"/>
                      <a:pt x="170643" y="0"/>
                    </a:cubicBezTo>
                    <a:cubicBezTo>
                      <a:pt x="264886" y="0"/>
                      <a:pt x="341285" y="76322"/>
                      <a:pt x="341285" y="17047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09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SV">
                  <a:latin typeface="Montserrat" pitchFamily="2" charset="77"/>
                </a:endParaRPr>
              </a:p>
            </p:txBody>
          </p: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C5FED2B6-D958-82DA-A9D7-EB7D446CACE8}"/>
              </a:ext>
            </a:extLst>
          </p:cNvPr>
          <p:cNvSpPr txBox="1"/>
          <p:nvPr/>
        </p:nvSpPr>
        <p:spPr>
          <a:xfrm>
            <a:off x="2918857" y="4434317"/>
            <a:ext cx="12741858" cy="2411494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>
              <a:lnSpc>
                <a:spcPct val="80000"/>
              </a:lnSpc>
            </a:pPr>
            <a:r>
              <a:rPr lang="en-US" sz="18700" b="1" err="1">
                <a:solidFill>
                  <a:schemeClr val="accent3"/>
                </a:solidFill>
                <a:latin typeface="Montserrat" pitchFamily="2" charset="77"/>
                <a:ea typeface="Roboto" panose="02000000000000000000" pitchFamily="2" charset="0"/>
                <a:cs typeface="Poppins Medium" pitchFamily="2" charset="77"/>
              </a:rPr>
              <a:t>PoliHub</a:t>
            </a:r>
            <a:endParaRPr lang="en-US" sz="18700" b="1">
              <a:solidFill>
                <a:schemeClr val="accent2"/>
              </a:solidFill>
              <a:latin typeface="Montserrat" pitchFamily="2" charset="77"/>
              <a:ea typeface="Roboto" panose="02000000000000000000" pitchFamily="2" charset="0"/>
              <a:cs typeface="Poppins Medium" pitchFamily="2" charset="7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AE19306-3F8E-0957-39EE-BB9C0D9D098B}"/>
              </a:ext>
            </a:extLst>
          </p:cNvPr>
          <p:cNvSpPr txBox="1"/>
          <p:nvPr/>
        </p:nvSpPr>
        <p:spPr>
          <a:xfrm>
            <a:off x="3006491" y="8260121"/>
            <a:ext cx="12741858" cy="1466748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>
              <a:lnSpc>
                <a:spcPct val="130000"/>
              </a:lnSpc>
            </a:pPr>
            <a:r>
              <a:rPr lang="en-US" sz="3600">
                <a:solidFill>
                  <a:schemeClr val="accent3"/>
                </a:solidFill>
                <a:latin typeface="Montserrat" pitchFamily="2" charset="77"/>
                <a:ea typeface="Roboto Light" panose="02000000000000000000" pitchFamily="2" charset="0"/>
                <a:cs typeface="Poppins Medium" pitchFamily="2" charset="77"/>
              </a:rPr>
              <a:t>Student: </a:t>
            </a:r>
            <a:r>
              <a:rPr lang="ro-RO" sz="3600">
                <a:solidFill>
                  <a:schemeClr val="accent3"/>
                </a:solidFill>
                <a:latin typeface="Montserrat" pitchFamily="2" charset="77"/>
                <a:ea typeface="Roboto Light" panose="02000000000000000000" pitchFamily="2" charset="0"/>
                <a:cs typeface="Poppins Medium" pitchFamily="2" charset="77"/>
              </a:rPr>
              <a:t>Robert </a:t>
            </a:r>
            <a:r>
              <a:rPr lang="en-US" sz="3600">
                <a:solidFill>
                  <a:schemeClr val="accent3"/>
                </a:solidFill>
                <a:latin typeface="Montserrat" pitchFamily="2" charset="77"/>
                <a:ea typeface="Roboto Light" panose="02000000000000000000" pitchFamily="2" charset="0"/>
                <a:cs typeface="Poppins Medium" pitchFamily="2" charset="77"/>
              </a:rPr>
              <a:t>R</a:t>
            </a:r>
            <a:r>
              <a:rPr lang="ro-RO" sz="3600">
                <a:solidFill>
                  <a:schemeClr val="accent3"/>
                </a:solidFill>
                <a:latin typeface="Montserrat" pitchFamily="2" charset="77"/>
                <a:ea typeface="Roboto Light" panose="02000000000000000000" pitchFamily="2" charset="0"/>
                <a:cs typeface="Poppins Medium" pitchFamily="2" charset="77"/>
              </a:rPr>
              <a:t>ăchițeanu</a:t>
            </a:r>
            <a:endParaRPr lang="en-US" sz="3600">
              <a:solidFill>
                <a:schemeClr val="accent3"/>
              </a:solidFill>
              <a:latin typeface="Montserrat" pitchFamily="2" charset="77"/>
              <a:ea typeface="Roboto Light" panose="02000000000000000000" pitchFamily="2" charset="0"/>
              <a:cs typeface="Poppins Medium" pitchFamily="2" charset="77"/>
            </a:endParaRPr>
          </a:p>
          <a:p>
            <a:pPr>
              <a:lnSpc>
                <a:spcPct val="130000"/>
              </a:lnSpc>
            </a:pPr>
            <a:r>
              <a:rPr lang="en-US" sz="3600">
                <a:solidFill>
                  <a:schemeClr val="accent3"/>
                </a:solidFill>
                <a:latin typeface="Montserrat" pitchFamily="2" charset="77"/>
                <a:ea typeface="Roboto Light" panose="02000000000000000000" pitchFamily="2" charset="0"/>
                <a:cs typeface="Poppins Medium" pitchFamily="2" charset="77"/>
              </a:rPr>
              <a:t>Conduc</a:t>
            </a:r>
            <a:r>
              <a:rPr lang="ro-RO" sz="3600">
                <a:solidFill>
                  <a:schemeClr val="accent3"/>
                </a:solidFill>
                <a:latin typeface="Montserrat" pitchFamily="2" charset="77"/>
                <a:ea typeface="Roboto Light" panose="02000000000000000000" pitchFamily="2" charset="0"/>
                <a:cs typeface="Poppins Medium" pitchFamily="2" charset="77"/>
              </a:rPr>
              <a:t>ător Științific</a:t>
            </a:r>
            <a:r>
              <a:rPr lang="en-US" sz="3600">
                <a:solidFill>
                  <a:schemeClr val="accent3"/>
                </a:solidFill>
                <a:latin typeface="Montserrat" pitchFamily="2" charset="77"/>
                <a:ea typeface="Roboto Light" panose="02000000000000000000" pitchFamily="2" charset="0"/>
                <a:cs typeface="Poppins Medium" pitchFamily="2" charset="77"/>
              </a:rPr>
              <a:t>: P</a:t>
            </a:r>
            <a:r>
              <a:rPr lang="ro-RO" sz="3600">
                <a:solidFill>
                  <a:schemeClr val="accent3"/>
                </a:solidFill>
                <a:latin typeface="Montserrat" pitchFamily="2" charset="77"/>
                <a:ea typeface="Roboto Light" panose="02000000000000000000" pitchFamily="2" charset="0"/>
                <a:cs typeface="Poppins Medium" pitchFamily="2" charset="77"/>
              </a:rPr>
              <a:t>rof</a:t>
            </a:r>
            <a:r>
              <a:rPr lang="en-US" sz="3600">
                <a:solidFill>
                  <a:schemeClr val="accent3"/>
                </a:solidFill>
                <a:latin typeface="Montserrat" pitchFamily="2" charset="77"/>
                <a:ea typeface="Roboto Light" panose="02000000000000000000" pitchFamily="2" charset="0"/>
                <a:cs typeface="Poppins Medium" pitchFamily="2" charset="77"/>
              </a:rPr>
              <a:t>.D</a:t>
            </a:r>
            <a:r>
              <a:rPr lang="ro-RO" sz="3600">
                <a:solidFill>
                  <a:schemeClr val="accent3"/>
                </a:solidFill>
                <a:latin typeface="Montserrat" pitchFamily="2" charset="77"/>
                <a:ea typeface="Roboto Light" panose="02000000000000000000" pitchFamily="2" charset="0"/>
                <a:cs typeface="Poppins Medium" pitchFamily="2" charset="77"/>
              </a:rPr>
              <a:t>r</a:t>
            </a:r>
            <a:r>
              <a:rPr lang="en-US" sz="3600">
                <a:solidFill>
                  <a:schemeClr val="accent3"/>
                </a:solidFill>
                <a:latin typeface="Montserrat" pitchFamily="2" charset="77"/>
                <a:ea typeface="Roboto Light" panose="02000000000000000000" pitchFamily="2" charset="0"/>
                <a:cs typeface="Poppins Medium" pitchFamily="2" charset="77"/>
              </a:rPr>
              <a:t>.I</a:t>
            </a:r>
            <a:r>
              <a:rPr lang="ro-RO" sz="3600">
                <a:solidFill>
                  <a:schemeClr val="accent3"/>
                </a:solidFill>
                <a:latin typeface="Montserrat" pitchFamily="2" charset="77"/>
                <a:ea typeface="Roboto Light" panose="02000000000000000000" pitchFamily="2" charset="0"/>
                <a:cs typeface="Poppins Medium" pitchFamily="2" charset="77"/>
              </a:rPr>
              <a:t>ng</a:t>
            </a:r>
            <a:r>
              <a:rPr lang="en-US" sz="3600">
                <a:solidFill>
                  <a:schemeClr val="accent3"/>
                </a:solidFill>
                <a:latin typeface="Montserrat" pitchFamily="2" charset="77"/>
                <a:ea typeface="Roboto Light" panose="02000000000000000000" pitchFamily="2" charset="0"/>
                <a:cs typeface="Poppins Medium" pitchFamily="2" charset="77"/>
              </a:rPr>
              <a:t>. </a:t>
            </a:r>
            <a:r>
              <a:rPr lang="ro-RO" sz="3600">
                <a:solidFill>
                  <a:schemeClr val="accent3"/>
                </a:solidFill>
                <a:latin typeface="Montserrat" pitchFamily="2" charset="77"/>
                <a:ea typeface="Roboto Light" panose="02000000000000000000" pitchFamily="2" charset="0"/>
                <a:cs typeface="Poppins Medium" pitchFamily="2" charset="77"/>
              </a:rPr>
              <a:t>Alexandru</a:t>
            </a:r>
            <a:r>
              <a:rPr lang="en-US" sz="3600">
                <a:solidFill>
                  <a:schemeClr val="accent3"/>
                </a:solidFill>
                <a:latin typeface="Montserrat" pitchFamily="2" charset="77"/>
                <a:ea typeface="Roboto Light" panose="02000000000000000000" pitchFamily="2" charset="0"/>
                <a:cs typeface="Poppins Medium" pitchFamily="2" charset="77"/>
              </a:rPr>
              <a:t> </a:t>
            </a:r>
            <a:r>
              <a:rPr lang="ro-RO" sz="3600">
                <a:solidFill>
                  <a:schemeClr val="accent3"/>
                </a:solidFill>
                <a:latin typeface="Montserrat" pitchFamily="2" charset="77"/>
                <a:ea typeface="Roboto Light" panose="02000000000000000000" pitchFamily="2" charset="0"/>
                <a:cs typeface="Poppins Medium" pitchFamily="2" charset="77"/>
              </a:rPr>
              <a:t>Boicea</a:t>
            </a:r>
            <a:endParaRPr lang="en-US" sz="3600">
              <a:solidFill>
                <a:schemeClr val="accent3"/>
              </a:solidFill>
              <a:latin typeface="Montserrat" pitchFamily="2" charset="77"/>
              <a:ea typeface="Roboto Light" panose="02000000000000000000" pitchFamily="2" charset="0"/>
              <a:cs typeface="Poppins Medium" pitchFamily="2" charset="77"/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19020B26-1AF5-699D-4369-B0E2DCABA834}"/>
              </a:ext>
            </a:extLst>
          </p:cNvPr>
          <p:cNvGrpSpPr/>
          <p:nvPr/>
        </p:nvGrpSpPr>
        <p:grpSpPr>
          <a:xfrm>
            <a:off x="17941526" y="5000675"/>
            <a:ext cx="4320527" cy="7669717"/>
            <a:chOff x="17941526" y="4993685"/>
            <a:chExt cx="4320527" cy="7669717"/>
          </a:xfrm>
        </p:grpSpPr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882F6935-D3A1-8FE7-A1F3-39B6CADE17A0}"/>
                </a:ext>
              </a:extLst>
            </p:cNvPr>
            <p:cNvSpPr/>
            <p:nvPr/>
          </p:nvSpPr>
          <p:spPr>
            <a:xfrm>
              <a:off x="17941526" y="4993685"/>
              <a:ext cx="4320527" cy="7669717"/>
            </a:xfrm>
            <a:custGeom>
              <a:avLst/>
              <a:gdLst>
                <a:gd name="connsiteX0" fmla="*/ 4000014 w 4320527"/>
                <a:gd name="connsiteY0" fmla="*/ 0 h 7669717"/>
                <a:gd name="connsiteX1" fmla="*/ 4320528 w 4320527"/>
                <a:gd name="connsiteY1" fmla="*/ 320593 h 7669717"/>
                <a:gd name="connsiteX2" fmla="*/ 4320528 w 4320527"/>
                <a:gd name="connsiteY2" fmla="*/ 7349125 h 7669717"/>
                <a:gd name="connsiteX3" fmla="*/ 4000014 w 4320527"/>
                <a:gd name="connsiteY3" fmla="*/ 7669717 h 7669717"/>
                <a:gd name="connsiteX4" fmla="*/ 320514 w 4320527"/>
                <a:gd name="connsiteY4" fmla="*/ 7669717 h 7669717"/>
                <a:gd name="connsiteX5" fmla="*/ 0 w 4320527"/>
                <a:gd name="connsiteY5" fmla="*/ 7349125 h 7669717"/>
                <a:gd name="connsiteX6" fmla="*/ 0 w 4320527"/>
                <a:gd name="connsiteY6" fmla="*/ 320593 h 7669717"/>
                <a:gd name="connsiteX7" fmla="*/ 320514 w 4320527"/>
                <a:gd name="connsiteY7" fmla="*/ 0 h 7669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20527" h="7669717">
                  <a:moveTo>
                    <a:pt x="4000014" y="0"/>
                  </a:moveTo>
                  <a:cubicBezTo>
                    <a:pt x="4177029" y="0"/>
                    <a:pt x="4320528" y="143534"/>
                    <a:pt x="4320528" y="320593"/>
                  </a:cubicBezTo>
                  <a:lnTo>
                    <a:pt x="4320528" y="7349125"/>
                  </a:lnTo>
                  <a:cubicBezTo>
                    <a:pt x="4320528" y="7526183"/>
                    <a:pt x="4177029" y="7669717"/>
                    <a:pt x="4000014" y="7669717"/>
                  </a:cubicBezTo>
                  <a:lnTo>
                    <a:pt x="320514" y="7669717"/>
                  </a:lnTo>
                  <a:cubicBezTo>
                    <a:pt x="143499" y="7669717"/>
                    <a:pt x="0" y="7526183"/>
                    <a:pt x="0" y="7349125"/>
                  </a:cubicBezTo>
                  <a:lnTo>
                    <a:pt x="0" y="320593"/>
                  </a:lnTo>
                  <a:cubicBezTo>
                    <a:pt x="0" y="143534"/>
                    <a:pt x="143499" y="0"/>
                    <a:pt x="320514" y="0"/>
                  </a:cubicBezTo>
                  <a:close/>
                </a:path>
              </a:pathLst>
            </a:custGeom>
            <a:solidFill>
              <a:schemeClr val="accent5"/>
            </a:solidFill>
            <a:ln w="103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SV">
                <a:latin typeface="Montserrat" pitchFamily="2" charset="77"/>
              </a:endParaRPr>
            </a:p>
          </p:txBody>
        </p:sp>
        <p:grpSp>
          <p:nvGrpSpPr>
            <p:cNvPr id="48" name="Graphic 29">
              <a:extLst>
                <a:ext uri="{FF2B5EF4-FFF2-40B4-BE49-F238E27FC236}">
                  <a16:creationId xmlns:a16="http://schemas.microsoft.com/office/drawing/2014/main" id="{CFD38C0B-0553-C8F3-06D5-5A1FFE9FCE72}"/>
                </a:ext>
              </a:extLst>
            </p:cNvPr>
            <p:cNvGrpSpPr/>
            <p:nvPr/>
          </p:nvGrpSpPr>
          <p:grpSpPr>
            <a:xfrm>
              <a:off x="18159916" y="5211630"/>
              <a:ext cx="3883741" cy="7233818"/>
              <a:chOff x="18159916" y="5211630"/>
              <a:chExt cx="3883741" cy="7233818"/>
            </a:xfrm>
          </p:grpSpPr>
          <p:sp>
            <p:nvSpPr>
              <p:cNvPr id="49" name="Freeform 48">
                <a:extLst>
                  <a:ext uri="{FF2B5EF4-FFF2-40B4-BE49-F238E27FC236}">
                    <a16:creationId xmlns:a16="http://schemas.microsoft.com/office/drawing/2014/main" id="{9301C613-7DBB-A4CA-FC54-0F36E9519E29}"/>
                  </a:ext>
                </a:extLst>
              </p:cNvPr>
              <p:cNvSpPr/>
              <p:nvPr/>
            </p:nvSpPr>
            <p:spPr>
              <a:xfrm>
                <a:off x="18159916" y="5211630"/>
                <a:ext cx="3883741" cy="6456411"/>
              </a:xfrm>
              <a:custGeom>
                <a:avLst/>
                <a:gdLst>
                  <a:gd name="connsiteX0" fmla="*/ 3883742 w 3883741"/>
                  <a:gd name="connsiteY0" fmla="*/ 295192 h 6456411"/>
                  <a:gd name="connsiteX1" fmla="*/ 3588620 w 3883741"/>
                  <a:gd name="connsiteY1" fmla="*/ 0 h 6456411"/>
                  <a:gd name="connsiteX2" fmla="*/ 295121 w 3883741"/>
                  <a:gd name="connsiteY2" fmla="*/ 0 h 6456411"/>
                  <a:gd name="connsiteX3" fmla="*/ 0 w 3883741"/>
                  <a:gd name="connsiteY3" fmla="*/ 295192 h 6456411"/>
                  <a:gd name="connsiteX4" fmla="*/ 0 w 3883741"/>
                  <a:gd name="connsiteY4" fmla="*/ 6456411 h 6456411"/>
                  <a:gd name="connsiteX5" fmla="*/ 3883742 w 3883741"/>
                  <a:gd name="connsiteY5" fmla="*/ 6456411 h 6456411"/>
                  <a:gd name="connsiteX6" fmla="*/ 3883742 w 3883741"/>
                  <a:gd name="connsiteY6" fmla="*/ 295192 h 64564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883741" h="6456411">
                    <a:moveTo>
                      <a:pt x="3883742" y="295192"/>
                    </a:moveTo>
                    <a:cubicBezTo>
                      <a:pt x="3883742" y="132836"/>
                      <a:pt x="3750940" y="0"/>
                      <a:pt x="3588620" y="0"/>
                    </a:cubicBezTo>
                    <a:lnTo>
                      <a:pt x="295121" y="0"/>
                    </a:lnTo>
                    <a:cubicBezTo>
                      <a:pt x="132804" y="0"/>
                      <a:pt x="0" y="132836"/>
                      <a:pt x="0" y="295192"/>
                    </a:cubicBezTo>
                    <a:lnTo>
                      <a:pt x="0" y="6456411"/>
                    </a:lnTo>
                    <a:lnTo>
                      <a:pt x="3883742" y="6456411"/>
                    </a:lnTo>
                    <a:lnTo>
                      <a:pt x="3883742" y="295192"/>
                    </a:lnTo>
                    <a:close/>
                  </a:path>
                </a:pathLst>
              </a:custGeom>
              <a:solidFill>
                <a:schemeClr val="bg2"/>
              </a:solidFill>
              <a:ln w="103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SV">
                  <a:latin typeface="Montserrat" pitchFamily="2" charset="77"/>
                </a:endParaRPr>
              </a:p>
            </p:txBody>
          </p:sp>
          <p:sp>
            <p:nvSpPr>
              <p:cNvPr id="50" name="Freeform 49">
                <a:extLst>
                  <a:ext uri="{FF2B5EF4-FFF2-40B4-BE49-F238E27FC236}">
                    <a16:creationId xmlns:a16="http://schemas.microsoft.com/office/drawing/2014/main" id="{C50990B3-083C-91AD-47C9-5A5C713734B9}"/>
                  </a:ext>
                </a:extLst>
              </p:cNvPr>
              <p:cNvSpPr/>
              <p:nvPr/>
            </p:nvSpPr>
            <p:spPr>
              <a:xfrm>
                <a:off x="18159916" y="11668041"/>
                <a:ext cx="3883741" cy="777407"/>
              </a:xfrm>
              <a:custGeom>
                <a:avLst/>
                <a:gdLst>
                  <a:gd name="connsiteX0" fmla="*/ 0 w 3883741"/>
                  <a:gd name="connsiteY0" fmla="*/ 482214 h 777407"/>
                  <a:gd name="connsiteX1" fmla="*/ 295121 w 3883741"/>
                  <a:gd name="connsiteY1" fmla="*/ 777408 h 777407"/>
                  <a:gd name="connsiteX2" fmla="*/ 3588620 w 3883741"/>
                  <a:gd name="connsiteY2" fmla="*/ 777408 h 777407"/>
                  <a:gd name="connsiteX3" fmla="*/ 3883742 w 3883741"/>
                  <a:gd name="connsiteY3" fmla="*/ 482214 h 777407"/>
                  <a:gd name="connsiteX4" fmla="*/ 3883742 w 3883741"/>
                  <a:gd name="connsiteY4" fmla="*/ 0 h 777407"/>
                  <a:gd name="connsiteX5" fmla="*/ 0 w 3883741"/>
                  <a:gd name="connsiteY5" fmla="*/ 0 h 777407"/>
                  <a:gd name="connsiteX6" fmla="*/ 0 w 3883741"/>
                  <a:gd name="connsiteY6" fmla="*/ 482214 h 7774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883741" h="777407">
                    <a:moveTo>
                      <a:pt x="0" y="482214"/>
                    </a:moveTo>
                    <a:cubicBezTo>
                      <a:pt x="0" y="644573"/>
                      <a:pt x="132804" y="777408"/>
                      <a:pt x="295121" y="777408"/>
                    </a:cubicBezTo>
                    <a:lnTo>
                      <a:pt x="3588620" y="777408"/>
                    </a:lnTo>
                    <a:cubicBezTo>
                      <a:pt x="3750940" y="777408"/>
                      <a:pt x="3883742" y="644573"/>
                      <a:pt x="3883742" y="482214"/>
                    </a:cubicBezTo>
                    <a:lnTo>
                      <a:pt x="3883742" y="0"/>
                    </a:lnTo>
                    <a:lnTo>
                      <a:pt x="0" y="0"/>
                    </a:lnTo>
                    <a:lnTo>
                      <a:pt x="0" y="482214"/>
                    </a:lnTo>
                    <a:close/>
                  </a:path>
                </a:pathLst>
              </a:custGeom>
              <a:solidFill>
                <a:schemeClr val="tx2">
                  <a:alpha val="10000"/>
                </a:schemeClr>
              </a:solidFill>
              <a:ln w="103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SV">
                  <a:latin typeface="Montserrat" pitchFamily="2" charset="77"/>
                </a:endParaRPr>
              </a:p>
            </p:txBody>
          </p:sp>
        </p:grp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0675957F-E5E4-7BF4-0604-FC7DFDA2C663}"/>
                </a:ext>
              </a:extLst>
            </p:cNvPr>
            <p:cNvSpPr/>
            <p:nvPr/>
          </p:nvSpPr>
          <p:spPr>
            <a:xfrm>
              <a:off x="18418246" y="11843347"/>
              <a:ext cx="3367086" cy="426798"/>
            </a:xfrm>
            <a:custGeom>
              <a:avLst/>
              <a:gdLst>
                <a:gd name="connsiteX0" fmla="*/ 3283108 w 3367086"/>
                <a:gd name="connsiteY0" fmla="*/ 0 h 426798"/>
                <a:gd name="connsiteX1" fmla="*/ 3367086 w 3367086"/>
                <a:gd name="connsiteY1" fmla="*/ 83999 h 426798"/>
                <a:gd name="connsiteX2" fmla="*/ 3367086 w 3367086"/>
                <a:gd name="connsiteY2" fmla="*/ 342800 h 426798"/>
                <a:gd name="connsiteX3" fmla="*/ 3283108 w 3367086"/>
                <a:gd name="connsiteY3" fmla="*/ 426799 h 426798"/>
                <a:gd name="connsiteX4" fmla="*/ 83978 w 3367086"/>
                <a:gd name="connsiteY4" fmla="*/ 426799 h 426798"/>
                <a:gd name="connsiteX5" fmla="*/ 0 w 3367086"/>
                <a:gd name="connsiteY5" fmla="*/ 342800 h 426798"/>
                <a:gd name="connsiteX6" fmla="*/ 0 w 3367086"/>
                <a:gd name="connsiteY6" fmla="*/ 83999 h 426798"/>
                <a:gd name="connsiteX7" fmla="*/ 83978 w 3367086"/>
                <a:gd name="connsiteY7" fmla="*/ 0 h 426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67086" h="426798">
                  <a:moveTo>
                    <a:pt x="3283108" y="0"/>
                  </a:moveTo>
                  <a:cubicBezTo>
                    <a:pt x="3329488" y="0"/>
                    <a:pt x="3367086" y="37608"/>
                    <a:pt x="3367086" y="83999"/>
                  </a:cubicBezTo>
                  <a:lnTo>
                    <a:pt x="3367086" y="342800"/>
                  </a:lnTo>
                  <a:cubicBezTo>
                    <a:pt x="3367086" y="389191"/>
                    <a:pt x="3329488" y="426799"/>
                    <a:pt x="3283108" y="426799"/>
                  </a:cubicBezTo>
                  <a:lnTo>
                    <a:pt x="83978" y="426799"/>
                  </a:lnTo>
                  <a:cubicBezTo>
                    <a:pt x="37598" y="426799"/>
                    <a:pt x="0" y="389191"/>
                    <a:pt x="0" y="342800"/>
                  </a:cubicBezTo>
                  <a:lnTo>
                    <a:pt x="0" y="83999"/>
                  </a:lnTo>
                  <a:cubicBezTo>
                    <a:pt x="0" y="37608"/>
                    <a:pt x="37598" y="0"/>
                    <a:pt x="83978" y="0"/>
                  </a:cubicBez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103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SV">
                <a:latin typeface="Montserrat" pitchFamily="2" charset="77"/>
              </a:endParaRPr>
            </a:p>
          </p:txBody>
        </p:sp>
        <p:grpSp>
          <p:nvGrpSpPr>
            <p:cNvPr id="52" name="Graphic 29">
              <a:extLst>
                <a:ext uri="{FF2B5EF4-FFF2-40B4-BE49-F238E27FC236}">
                  <a16:creationId xmlns:a16="http://schemas.microsoft.com/office/drawing/2014/main" id="{8F54E9F4-CD45-946D-657D-B4ECB8CD8CAF}"/>
                </a:ext>
              </a:extLst>
            </p:cNvPr>
            <p:cNvGrpSpPr/>
            <p:nvPr/>
          </p:nvGrpSpPr>
          <p:grpSpPr>
            <a:xfrm>
              <a:off x="18724607" y="6101296"/>
              <a:ext cx="2754360" cy="4978455"/>
              <a:chOff x="18724607" y="6101296"/>
              <a:chExt cx="2754360" cy="4978455"/>
            </a:xfrm>
            <a:solidFill>
              <a:srgbClr val="00B7D3"/>
            </a:solidFill>
          </p:grpSpPr>
          <p:sp>
            <p:nvSpPr>
              <p:cNvPr id="53" name="Freeform 52">
                <a:extLst>
                  <a:ext uri="{FF2B5EF4-FFF2-40B4-BE49-F238E27FC236}">
                    <a16:creationId xmlns:a16="http://schemas.microsoft.com/office/drawing/2014/main" id="{CB50F409-09EB-5192-F86A-4EFE9E629B2B}"/>
                  </a:ext>
                </a:extLst>
              </p:cNvPr>
              <p:cNvSpPr/>
              <p:nvPr/>
            </p:nvSpPr>
            <p:spPr>
              <a:xfrm>
                <a:off x="18724607" y="6101296"/>
                <a:ext cx="2754360" cy="3031087"/>
              </a:xfrm>
              <a:custGeom>
                <a:avLst/>
                <a:gdLst>
                  <a:gd name="connsiteX0" fmla="*/ 0 w 2754360"/>
                  <a:gd name="connsiteY0" fmla="*/ 0 h 3031087"/>
                  <a:gd name="connsiteX1" fmla="*/ 2754361 w 2754360"/>
                  <a:gd name="connsiteY1" fmla="*/ 0 h 3031087"/>
                  <a:gd name="connsiteX2" fmla="*/ 2754361 w 2754360"/>
                  <a:gd name="connsiteY2" fmla="*/ 3031087 h 3031087"/>
                  <a:gd name="connsiteX3" fmla="*/ 0 w 2754360"/>
                  <a:gd name="connsiteY3" fmla="*/ 3031087 h 30310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54360" h="3031087">
                    <a:moveTo>
                      <a:pt x="0" y="0"/>
                    </a:moveTo>
                    <a:lnTo>
                      <a:pt x="2754361" y="0"/>
                    </a:lnTo>
                    <a:lnTo>
                      <a:pt x="2754361" y="3031087"/>
                    </a:lnTo>
                    <a:lnTo>
                      <a:pt x="0" y="3031087"/>
                    </a:lnTo>
                    <a:close/>
                  </a:path>
                </a:pathLst>
              </a:custGeom>
              <a:solidFill>
                <a:schemeClr val="accent5">
                  <a:alpha val="30000"/>
                </a:schemeClr>
              </a:solidFill>
              <a:ln w="103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SV">
                  <a:latin typeface="Montserrat" pitchFamily="2" charset="77"/>
                </a:endParaRPr>
              </a:p>
            </p:txBody>
          </p:sp>
          <p:sp>
            <p:nvSpPr>
              <p:cNvPr id="54" name="Freeform 53">
                <a:extLst>
                  <a:ext uri="{FF2B5EF4-FFF2-40B4-BE49-F238E27FC236}">
                    <a16:creationId xmlns:a16="http://schemas.microsoft.com/office/drawing/2014/main" id="{282E6034-5D32-4AE0-C942-453326548B79}"/>
                  </a:ext>
                </a:extLst>
              </p:cNvPr>
              <p:cNvSpPr/>
              <p:nvPr/>
            </p:nvSpPr>
            <p:spPr>
              <a:xfrm>
                <a:off x="18724607" y="10873175"/>
                <a:ext cx="2754360" cy="206576"/>
              </a:xfrm>
              <a:custGeom>
                <a:avLst/>
                <a:gdLst>
                  <a:gd name="connsiteX0" fmla="*/ 0 w 2754360"/>
                  <a:gd name="connsiteY0" fmla="*/ 0 h 206576"/>
                  <a:gd name="connsiteX1" fmla="*/ 2754361 w 2754360"/>
                  <a:gd name="connsiteY1" fmla="*/ 0 h 206576"/>
                  <a:gd name="connsiteX2" fmla="*/ 2754361 w 2754360"/>
                  <a:gd name="connsiteY2" fmla="*/ 206577 h 206576"/>
                  <a:gd name="connsiteX3" fmla="*/ 0 w 2754360"/>
                  <a:gd name="connsiteY3" fmla="*/ 206577 h 2065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54360" h="206576">
                    <a:moveTo>
                      <a:pt x="0" y="0"/>
                    </a:moveTo>
                    <a:lnTo>
                      <a:pt x="2754361" y="0"/>
                    </a:lnTo>
                    <a:lnTo>
                      <a:pt x="2754361" y="206577"/>
                    </a:lnTo>
                    <a:lnTo>
                      <a:pt x="0" y="206577"/>
                    </a:lnTo>
                    <a:close/>
                  </a:path>
                </a:pathLst>
              </a:custGeom>
              <a:solidFill>
                <a:schemeClr val="accent5">
                  <a:alpha val="30000"/>
                </a:schemeClr>
              </a:solidFill>
              <a:ln w="103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SV">
                  <a:latin typeface="Montserrat" pitchFamily="2" charset="77"/>
                </a:endParaRPr>
              </a:p>
            </p:txBody>
          </p:sp>
          <p:sp>
            <p:nvSpPr>
              <p:cNvPr id="55" name="Freeform 54">
                <a:extLst>
                  <a:ext uri="{FF2B5EF4-FFF2-40B4-BE49-F238E27FC236}">
                    <a16:creationId xmlns:a16="http://schemas.microsoft.com/office/drawing/2014/main" id="{6E34FF31-6F5F-6DD2-9C13-C244A6F8EF18}"/>
                  </a:ext>
                </a:extLst>
              </p:cNvPr>
              <p:cNvSpPr/>
              <p:nvPr/>
            </p:nvSpPr>
            <p:spPr>
              <a:xfrm>
                <a:off x="18724607" y="10374258"/>
                <a:ext cx="2754360" cy="206576"/>
              </a:xfrm>
              <a:custGeom>
                <a:avLst/>
                <a:gdLst>
                  <a:gd name="connsiteX0" fmla="*/ 0 w 2754360"/>
                  <a:gd name="connsiteY0" fmla="*/ 0 h 206576"/>
                  <a:gd name="connsiteX1" fmla="*/ 2754361 w 2754360"/>
                  <a:gd name="connsiteY1" fmla="*/ 0 h 206576"/>
                  <a:gd name="connsiteX2" fmla="*/ 2754361 w 2754360"/>
                  <a:gd name="connsiteY2" fmla="*/ 206577 h 206576"/>
                  <a:gd name="connsiteX3" fmla="*/ 0 w 2754360"/>
                  <a:gd name="connsiteY3" fmla="*/ 206577 h 2065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54360" h="206576">
                    <a:moveTo>
                      <a:pt x="0" y="0"/>
                    </a:moveTo>
                    <a:lnTo>
                      <a:pt x="2754361" y="0"/>
                    </a:lnTo>
                    <a:lnTo>
                      <a:pt x="2754361" y="206577"/>
                    </a:lnTo>
                    <a:lnTo>
                      <a:pt x="0" y="206577"/>
                    </a:lnTo>
                    <a:close/>
                  </a:path>
                </a:pathLst>
              </a:custGeom>
              <a:solidFill>
                <a:schemeClr val="accent5">
                  <a:alpha val="30000"/>
                </a:schemeClr>
              </a:solidFill>
              <a:ln w="103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SV">
                  <a:latin typeface="Montserrat" pitchFamily="2" charset="77"/>
                </a:endParaRPr>
              </a:p>
            </p:txBody>
          </p:sp>
          <p:sp>
            <p:nvSpPr>
              <p:cNvPr id="56" name="Freeform 55">
                <a:extLst>
                  <a:ext uri="{FF2B5EF4-FFF2-40B4-BE49-F238E27FC236}">
                    <a16:creationId xmlns:a16="http://schemas.microsoft.com/office/drawing/2014/main" id="{B4A64618-5023-3596-882F-F318CACD10AE}"/>
                  </a:ext>
                </a:extLst>
              </p:cNvPr>
              <p:cNvSpPr/>
              <p:nvPr/>
            </p:nvSpPr>
            <p:spPr>
              <a:xfrm>
                <a:off x="18724607" y="9875341"/>
                <a:ext cx="2754360" cy="206576"/>
              </a:xfrm>
              <a:custGeom>
                <a:avLst/>
                <a:gdLst>
                  <a:gd name="connsiteX0" fmla="*/ 0 w 2754360"/>
                  <a:gd name="connsiteY0" fmla="*/ 0 h 206576"/>
                  <a:gd name="connsiteX1" fmla="*/ 2754361 w 2754360"/>
                  <a:gd name="connsiteY1" fmla="*/ 0 h 206576"/>
                  <a:gd name="connsiteX2" fmla="*/ 2754361 w 2754360"/>
                  <a:gd name="connsiteY2" fmla="*/ 206577 h 206576"/>
                  <a:gd name="connsiteX3" fmla="*/ 0 w 2754360"/>
                  <a:gd name="connsiteY3" fmla="*/ 206577 h 2065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54360" h="206576">
                    <a:moveTo>
                      <a:pt x="0" y="0"/>
                    </a:moveTo>
                    <a:lnTo>
                      <a:pt x="2754361" y="0"/>
                    </a:lnTo>
                    <a:lnTo>
                      <a:pt x="2754361" y="206577"/>
                    </a:lnTo>
                    <a:lnTo>
                      <a:pt x="0" y="206577"/>
                    </a:lnTo>
                    <a:close/>
                  </a:path>
                </a:pathLst>
              </a:custGeom>
              <a:solidFill>
                <a:schemeClr val="accent5">
                  <a:alpha val="30000"/>
                </a:schemeClr>
              </a:solidFill>
              <a:ln w="103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SV">
                  <a:latin typeface="Montserrat" pitchFamily="2" charset="77"/>
                </a:endParaRPr>
              </a:p>
            </p:txBody>
          </p:sp>
          <p:sp>
            <p:nvSpPr>
              <p:cNvPr id="57" name="Freeform 56">
                <a:extLst>
                  <a:ext uri="{FF2B5EF4-FFF2-40B4-BE49-F238E27FC236}">
                    <a16:creationId xmlns:a16="http://schemas.microsoft.com/office/drawing/2014/main" id="{878AEF00-D60F-E827-5B37-145D30C911BE}"/>
                  </a:ext>
                </a:extLst>
              </p:cNvPr>
              <p:cNvSpPr/>
              <p:nvPr/>
            </p:nvSpPr>
            <p:spPr>
              <a:xfrm>
                <a:off x="18724607" y="9376435"/>
                <a:ext cx="2754360" cy="206576"/>
              </a:xfrm>
              <a:custGeom>
                <a:avLst/>
                <a:gdLst>
                  <a:gd name="connsiteX0" fmla="*/ 0 w 2754360"/>
                  <a:gd name="connsiteY0" fmla="*/ 0 h 206576"/>
                  <a:gd name="connsiteX1" fmla="*/ 2754361 w 2754360"/>
                  <a:gd name="connsiteY1" fmla="*/ 0 h 206576"/>
                  <a:gd name="connsiteX2" fmla="*/ 2754361 w 2754360"/>
                  <a:gd name="connsiteY2" fmla="*/ 206577 h 206576"/>
                  <a:gd name="connsiteX3" fmla="*/ 0 w 2754360"/>
                  <a:gd name="connsiteY3" fmla="*/ 206577 h 2065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54360" h="206576">
                    <a:moveTo>
                      <a:pt x="0" y="0"/>
                    </a:moveTo>
                    <a:lnTo>
                      <a:pt x="2754361" y="0"/>
                    </a:lnTo>
                    <a:lnTo>
                      <a:pt x="2754361" y="206577"/>
                    </a:lnTo>
                    <a:lnTo>
                      <a:pt x="0" y="206577"/>
                    </a:lnTo>
                    <a:close/>
                  </a:path>
                </a:pathLst>
              </a:custGeom>
              <a:solidFill>
                <a:schemeClr val="accent5">
                  <a:alpha val="30000"/>
                </a:schemeClr>
              </a:solidFill>
              <a:ln w="103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SV">
                  <a:latin typeface="Montserrat" pitchFamily="2" charset="77"/>
                </a:endParaRPr>
              </a:p>
            </p:txBody>
          </p:sp>
        </p:grp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FD4303A7-2D95-1AC4-F8FC-C4517F7369A8}"/>
              </a:ext>
            </a:extLst>
          </p:cNvPr>
          <p:cNvGrpSpPr/>
          <p:nvPr/>
        </p:nvGrpSpPr>
        <p:grpSpPr>
          <a:xfrm>
            <a:off x="17003741" y="2648282"/>
            <a:ext cx="2662755" cy="1230624"/>
            <a:chOff x="16885721" y="2813473"/>
            <a:chExt cx="3627870" cy="1676665"/>
          </a:xfrm>
          <a:solidFill>
            <a:schemeClr val="accent3"/>
          </a:solidFill>
        </p:grpSpPr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3F01D299-7B3E-8624-4088-C18D39BA60AE}"/>
                </a:ext>
              </a:extLst>
            </p:cNvPr>
            <p:cNvSpPr/>
            <p:nvPr/>
          </p:nvSpPr>
          <p:spPr>
            <a:xfrm>
              <a:off x="16885721" y="3253111"/>
              <a:ext cx="849443" cy="872155"/>
            </a:xfrm>
            <a:custGeom>
              <a:avLst/>
              <a:gdLst>
                <a:gd name="connsiteX0" fmla="*/ 0 w 849443"/>
                <a:gd name="connsiteY0" fmla="*/ 551773 h 872155"/>
                <a:gd name="connsiteX1" fmla="*/ 849443 w 849443"/>
                <a:gd name="connsiteY1" fmla="*/ 872156 h 872155"/>
                <a:gd name="connsiteX2" fmla="*/ 849443 w 849443"/>
                <a:gd name="connsiteY2" fmla="*/ 653213 h 872155"/>
                <a:gd name="connsiteX3" fmla="*/ 253150 w 849443"/>
                <a:gd name="connsiteY3" fmla="*/ 436074 h 872155"/>
                <a:gd name="connsiteX4" fmla="*/ 849443 w 849443"/>
                <a:gd name="connsiteY4" fmla="*/ 218939 h 872155"/>
                <a:gd name="connsiteX5" fmla="*/ 849443 w 849443"/>
                <a:gd name="connsiteY5" fmla="*/ 0 h 872155"/>
                <a:gd name="connsiteX6" fmla="*/ 0 w 849443"/>
                <a:gd name="connsiteY6" fmla="*/ 320380 h 872155"/>
                <a:gd name="connsiteX7" fmla="*/ 0 w 849443"/>
                <a:gd name="connsiteY7" fmla="*/ 551773 h 872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9443" h="872155">
                  <a:moveTo>
                    <a:pt x="0" y="551773"/>
                  </a:moveTo>
                  <a:lnTo>
                    <a:pt x="849443" y="872156"/>
                  </a:lnTo>
                  <a:lnTo>
                    <a:pt x="849443" y="653213"/>
                  </a:lnTo>
                  <a:lnTo>
                    <a:pt x="253150" y="436074"/>
                  </a:lnTo>
                  <a:lnTo>
                    <a:pt x="849443" y="218939"/>
                  </a:lnTo>
                  <a:lnTo>
                    <a:pt x="849443" y="0"/>
                  </a:lnTo>
                  <a:lnTo>
                    <a:pt x="0" y="320380"/>
                  </a:lnTo>
                  <a:lnTo>
                    <a:pt x="0" y="551773"/>
                  </a:lnTo>
                  <a:close/>
                </a:path>
              </a:pathLst>
            </a:custGeom>
            <a:grpFill/>
            <a:ln w="84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SV">
                <a:solidFill>
                  <a:schemeClr val="accent3"/>
                </a:solidFill>
                <a:latin typeface="Montserrat" pitchFamily="2" charset="77"/>
              </a:endParaRPr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F8628BCB-B74D-81C8-D6E4-B9324D49FCCC}"/>
                </a:ext>
              </a:extLst>
            </p:cNvPr>
            <p:cNvSpPr/>
            <p:nvPr/>
          </p:nvSpPr>
          <p:spPr>
            <a:xfrm>
              <a:off x="18290109" y="2813473"/>
              <a:ext cx="835164" cy="1676665"/>
            </a:xfrm>
            <a:custGeom>
              <a:avLst/>
              <a:gdLst>
                <a:gd name="connsiteX0" fmla="*/ 0 w 835164"/>
                <a:gd name="connsiteY0" fmla="*/ 1676665 h 1676665"/>
                <a:gd name="connsiteX1" fmla="*/ 246253 w 835164"/>
                <a:gd name="connsiteY1" fmla="*/ 1676665 h 1676665"/>
                <a:gd name="connsiteX2" fmla="*/ 835164 w 835164"/>
                <a:gd name="connsiteY2" fmla="*/ 0 h 1676665"/>
                <a:gd name="connsiteX3" fmla="*/ 588886 w 835164"/>
                <a:gd name="connsiteY3" fmla="*/ 0 h 1676665"/>
                <a:gd name="connsiteX4" fmla="*/ 0 w 835164"/>
                <a:gd name="connsiteY4" fmla="*/ 1676665 h 1676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5164" h="1676665">
                  <a:moveTo>
                    <a:pt x="0" y="1676665"/>
                  </a:moveTo>
                  <a:lnTo>
                    <a:pt x="246253" y="1676665"/>
                  </a:lnTo>
                  <a:lnTo>
                    <a:pt x="835164" y="0"/>
                  </a:lnTo>
                  <a:lnTo>
                    <a:pt x="588886" y="0"/>
                  </a:lnTo>
                  <a:lnTo>
                    <a:pt x="0" y="1676665"/>
                  </a:lnTo>
                  <a:close/>
                </a:path>
              </a:pathLst>
            </a:custGeom>
            <a:grpFill/>
            <a:ln w="84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SV">
                <a:solidFill>
                  <a:schemeClr val="accent3"/>
                </a:solidFill>
                <a:latin typeface="Montserrat" pitchFamily="2" charset="77"/>
              </a:endParaRPr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C54F7ABB-E2C1-5F18-2D36-3D1545DA5C15}"/>
                </a:ext>
              </a:extLst>
            </p:cNvPr>
            <p:cNvSpPr/>
            <p:nvPr/>
          </p:nvSpPr>
          <p:spPr>
            <a:xfrm>
              <a:off x="19664148" y="3253111"/>
              <a:ext cx="849443" cy="872155"/>
            </a:xfrm>
            <a:custGeom>
              <a:avLst/>
              <a:gdLst>
                <a:gd name="connsiteX0" fmla="*/ 0 w 849443"/>
                <a:gd name="connsiteY0" fmla="*/ 0 h 872155"/>
                <a:gd name="connsiteX1" fmla="*/ 0 w 849443"/>
                <a:gd name="connsiteY1" fmla="*/ 218939 h 872155"/>
                <a:gd name="connsiteX2" fmla="*/ 596272 w 849443"/>
                <a:gd name="connsiteY2" fmla="*/ 436074 h 872155"/>
                <a:gd name="connsiteX3" fmla="*/ 0 w 849443"/>
                <a:gd name="connsiteY3" fmla="*/ 653213 h 872155"/>
                <a:gd name="connsiteX4" fmla="*/ 0 w 849443"/>
                <a:gd name="connsiteY4" fmla="*/ 872156 h 872155"/>
                <a:gd name="connsiteX5" fmla="*/ 849443 w 849443"/>
                <a:gd name="connsiteY5" fmla="*/ 551773 h 872155"/>
                <a:gd name="connsiteX6" fmla="*/ 849443 w 849443"/>
                <a:gd name="connsiteY6" fmla="*/ 320380 h 872155"/>
                <a:gd name="connsiteX7" fmla="*/ 0 w 849443"/>
                <a:gd name="connsiteY7" fmla="*/ 0 h 872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9443" h="872155">
                  <a:moveTo>
                    <a:pt x="0" y="0"/>
                  </a:moveTo>
                  <a:lnTo>
                    <a:pt x="0" y="218939"/>
                  </a:lnTo>
                  <a:lnTo>
                    <a:pt x="596272" y="436074"/>
                  </a:lnTo>
                  <a:lnTo>
                    <a:pt x="0" y="653213"/>
                  </a:lnTo>
                  <a:lnTo>
                    <a:pt x="0" y="872156"/>
                  </a:lnTo>
                  <a:lnTo>
                    <a:pt x="849443" y="551773"/>
                  </a:lnTo>
                  <a:lnTo>
                    <a:pt x="849443" y="32038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84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SV">
                <a:solidFill>
                  <a:schemeClr val="accent3"/>
                </a:solidFill>
                <a:latin typeface="Montserrat" pitchFamily="2" charset="77"/>
              </a:endParaRPr>
            </a:p>
          </p:txBody>
        </p:sp>
      </p:grpSp>
      <p:sp>
        <p:nvSpPr>
          <p:cNvPr id="707" name="Freeform 706">
            <a:extLst>
              <a:ext uri="{FF2B5EF4-FFF2-40B4-BE49-F238E27FC236}">
                <a16:creationId xmlns:a16="http://schemas.microsoft.com/office/drawing/2014/main" id="{A788575A-E0E3-0373-25DD-2508A49CA0FF}"/>
              </a:ext>
            </a:extLst>
          </p:cNvPr>
          <p:cNvSpPr/>
          <p:nvPr/>
        </p:nvSpPr>
        <p:spPr>
          <a:xfrm>
            <a:off x="15833025" y="7885358"/>
            <a:ext cx="708961" cy="1280725"/>
          </a:xfrm>
          <a:custGeom>
            <a:avLst/>
            <a:gdLst>
              <a:gd name="connsiteX0" fmla="*/ 1926089 w 3330746"/>
              <a:gd name="connsiteY0" fmla="*/ 6016933 h 6016932"/>
              <a:gd name="connsiteX1" fmla="*/ 1326758 w 3330746"/>
              <a:gd name="connsiteY1" fmla="*/ 4298452 h 6016932"/>
              <a:gd name="connsiteX2" fmla="*/ 0 w 3330746"/>
              <a:gd name="connsiteY2" fmla="*/ 4945666 h 6016932"/>
              <a:gd name="connsiteX3" fmla="*/ 143874 w 3330746"/>
              <a:gd name="connsiteY3" fmla="*/ 0 h 6016932"/>
              <a:gd name="connsiteX4" fmla="*/ 3330746 w 3330746"/>
              <a:gd name="connsiteY4" fmla="*/ 3779587 h 6016932"/>
              <a:gd name="connsiteX5" fmla="*/ 1890410 w 3330746"/>
              <a:gd name="connsiteY5" fmla="*/ 4101122 h 6016932"/>
              <a:gd name="connsiteX6" fmla="*/ 2489751 w 3330746"/>
              <a:gd name="connsiteY6" fmla="*/ 5819594 h 6016932"/>
              <a:gd name="connsiteX7" fmla="*/ 1926089 w 3330746"/>
              <a:gd name="connsiteY7" fmla="*/ 6016933 h 6016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30746" h="6016932">
                <a:moveTo>
                  <a:pt x="1926089" y="6016933"/>
                </a:moveTo>
                <a:lnTo>
                  <a:pt x="1326758" y="4298452"/>
                </a:lnTo>
                <a:lnTo>
                  <a:pt x="0" y="4945666"/>
                </a:lnTo>
                <a:lnTo>
                  <a:pt x="143874" y="0"/>
                </a:lnTo>
                <a:lnTo>
                  <a:pt x="3330746" y="3779587"/>
                </a:lnTo>
                <a:lnTo>
                  <a:pt x="1890410" y="4101122"/>
                </a:lnTo>
                <a:lnTo>
                  <a:pt x="2489751" y="5819594"/>
                </a:lnTo>
                <a:lnTo>
                  <a:pt x="1926089" y="6016933"/>
                </a:lnTo>
                <a:close/>
              </a:path>
            </a:pathLst>
          </a:custGeom>
          <a:solidFill>
            <a:schemeClr val="accent3"/>
          </a:solidFill>
          <a:ln w="9498" cap="flat">
            <a:noFill/>
            <a:prstDash val="solid"/>
            <a:miter/>
          </a:ln>
        </p:spPr>
        <p:txBody>
          <a:bodyPr rtlCol="0" anchor="ctr"/>
          <a:lstStyle/>
          <a:p>
            <a:endParaRPr lang="en-SV">
              <a:latin typeface="Montserrat" pitchFamily="2" charset="77"/>
            </a:endParaRPr>
          </a:p>
        </p:txBody>
      </p:sp>
      <p:grpSp>
        <p:nvGrpSpPr>
          <p:cNvPr id="716" name="Group 715">
            <a:extLst>
              <a:ext uri="{FF2B5EF4-FFF2-40B4-BE49-F238E27FC236}">
                <a16:creationId xmlns:a16="http://schemas.microsoft.com/office/drawing/2014/main" id="{B27520B7-26C5-6C38-42E4-77622788D91F}"/>
              </a:ext>
            </a:extLst>
          </p:cNvPr>
          <p:cNvGrpSpPr/>
          <p:nvPr/>
        </p:nvGrpSpPr>
        <p:grpSpPr>
          <a:xfrm>
            <a:off x="1545916" y="11982143"/>
            <a:ext cx="1133805" cy="940589"/>
            <a:chOff x="9782175" y="6108700"/>
            <a:chExt cx="1808763" cy="1500525"/>
          </a:xfrm>
          <a:solidFill>
            <a:schemeClr val="bg2"/>
          </a:solidFill>
        </p:grpSpPr>
        <p:sp>
          <p:nvSpPr>
            <p:cNvPr id="711" name="Freeform 710">
              <a:extLst>
                <a:ext uri="{FF2B5EF4-FFF2-40B4-BE49-F238E27FC236}">
                  <a16:creationId xmlns:a16="http://schemas.microsoft.com/office/drawing/2014/main" id="{68DCE42D-3D19-BAEE-F526-653ADE916F46}"/>
                </a:ext>
              </a:extLst>
            </p:cNvPr>
            <p:cNvSpPr/>
            <p:nvPr/>
          </p:nvSpPr>
          <p:spPr>
            <a:xfrm>
              <a:off x="9782175" y="6108700"/>
              <a:ext cx="442152" cy="1500525"/>
            </a:xfrm>
            <a:custGeom>
              <a:avLst/>
              <a:gdLst>
                <a:gd name="connsiteX0" fmla="*/ 371403 w 442152"/>
                <a:gd name="connsiteY0" fmla="*/ 1500526 h 1500525"/>
                <a:gd name="connsiteX1" fmla="*/ 189719 w 442152"/>
                <a:gd name="connsiteY1" fmla="*/ 1440411 h 1500525"/>
                <a:gd name="connsiteX2" fmla="*/ 128632 w 442152"/>
                <a:gd name="connsiteY2" fmla="*/ 1263263 h 1500525"/>
                <a:gd name="connsiteX3" fmla="*/ 128632 w 442152"/>
                <a:gd name="connsiteY3" fmla="*/ 894546 h 1500525"/>
                <a:gd name="connsiteX4" fmla="*/ 109337 w 442152"/>
                <a:gd name="connsiteY4" fmla="*/ 833626 h 1500525"/>
                <a:gd name="connsiteX5" fmla="*/ 56276 w 442152"/>
                <a:gd name="connsiteY5" fmla="*/ 814388 h 1500525"/>
                <a:gd name="connsiteX6" fmla="*/ 0 w 442152"/>
                <a:gd name="connsiteY6" fmla="*/ 814388 h 1500525"/>
                <a:gd name="connsiteX7" fmla="*/ 0 w 442152"/>
                <a:gd name="connsiteY7" fmla="*/ 686139 h 1500525"/>
                <a:gd name="connsiteX8" fmla="*/ 56276 w 442152"/>
                <a:gd name="connsiteY8" fmla="*/ 686139 h 1500525"/>
                <a:gd name="connsiteX9" fmla="*/ 109337 w 442152"/>
                <a:gd name="connsiteY9" fmla="*/ 666901 h 1500525"/>
                <a:gd name="connsiteX10" fmla="*/ 128632 w 442152"/>
                <a:gd name="connsiteY10" fmla="*/ 605981 h 1500525"/>
                <a:gd name="connsiteX11" fmla="*/ 128632 w 442152"/>
                <a:gd name="connsiteY11" fmla="*/ 237260 h 1500525"/>
                <a:gd name="connsiteX12" fmla="*/ 189719 w 442152"/>
                <a:gd name="connsiteY12" fmla="*/ 59317 h 1500525"/>
                <a:gd name="connsiteX13" fmla="*/ 371403 w 442152"/>
                <a:gd name="connsiteY13" fmla="*/ 0 h 1500525"/>
                <a:gd name="connsiteX14" fmla="*/ 442152 w 442152"/>
                <a:gd name="connsiteY14" fmla="*/ 0 h 1500525"/>
                <a:gd name="connsiteX15" fmla="*/ 442152 w 442152"/>
                <a:gd name="connsiteY15" fmla="*/ 126646 h 1500525"/>
                <a:gd name="connsiteX16" fmla="*/ 401957 w 442152"/>
                <a:gd name="connsiteY16" fmla="*/ 126646 h 1500525"/>
                <a:gd name="connsiteX17" fmla="*/ 312722 w 442152"/>
                <a:gd name="connsiteY17" fmla="*/ 158713 h 1500525"/>
                <a:gd name="connsiteX18" fmla="*/ 282977 w 442152"/>
                <a:gd name="connsiteY18" fmla="*/ 251690 h 1500525"/>
                <a:gd name="connsiteX19" fmla="*/ 282977 w 442152"/>
                <a:gd name="connsiteY19" fmla="*/ 602777 h 1500525"/>
                <a:gd name="connsiteX20" fmla="*/ 268504 w 442152"/>
                <a:gd name="connsiteY20" fmla="*/ 690150 h 1500525"/>
                <a:gd name="connsiteX21" fmla="*/ 225903 w 442152"/>
                <a:gd name="connsiteY21" fmla="*/ 736638 h 1500525"/>
                <a:gd name="connsiteX22" fmla="*/ 152747 w 442152"/>
                <a:gd name="connsiteY22" fmla="*/ 759877 h 1500525"/>
                <a:gd name="connsiteX23" fmla="*/ 152747 w 442152"/>
                <a:gd name="connsiteY23" fmla="*/ 740639 h 1500525"/>
                <a:gd name="connsiteX24" fmla="*/ 225903 w 442152"/>
                <a:gd name="connsiteY24" fmla="*/ 763092 h 1500525"/>
                <a:gd name="connsiteX25" fmla="*/ 268504 w 442152"/>
                <a:gd name="connsiteY25" fmla="*/ 810377 h 1500525"/>
                <a:gd name="connsiteX26" fmla="*/ 282977 w 442152"/>
                <a:gd name="connsiteY26" fmla="*/ 897751 h 1500525"/>
                <a:gd name="connsiteX27" fmla="*/ 282977 w 442152"/>
                <a:gd name="connsiteY27" fmla="*/ 1248837 h 1500525"/>
                <a:gd name="connsiteX28" fmla="*/ 312722 w 442152"/>
                <a:gd name="connsiteY28" fmla="*/ 1341816 h 1500525"/>
                <a:gd name="connsiteX29" fmla="*/ 401957 w 442152"/>
                <a:gd name="connsiteY29" fmla="*/ 1373884 h 1500525"/>
                <a:gd name="connsiteX30" fmla="*/ 442152 w 442152"/>
                <a:gd name="connsiteY30" fmla="*/ 1373884 h 1500525"/>
                <a:gd name="connsiteX31" fmla="*/ 442152 w 442152"/>
                <a:gd name="connsiteY31" fmla="*/ 1500526 h 1500525"/>
                <a:gd name="connsiteX32" fmla="*/ 371403 w 442152"/>
                <a:gd name="connsiteY32" fmla="*/ 1500526 h 150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442152" h="1500525">
                  <a:moveTo>
                    <a:pt x="371403" y="1500526"/>
                  </a:moveTo>
                  <a:cubicBezTo>
                    <a:pt x="291013" y="1500526"/>
                    <a:pt x="230445" y="1480484"/>
                    <a:pt x="189719" y="1440411"/>
                  </a:cubicBezTo>
                  <a:cubicBezTo>
                    <a:pt x="148975" y="1400337"/>
                    <a:pt x="128632" y="1341266"/>
                    <a:pt x="128632" y="1263263"/>
                  </a:cubicBezTo>
                  <a:lnTo>
                    <a:pt x="128632" y="894546"/>
                  </a:lnTo>
                  <a:cubicBezTo>
                    <a:pt x="128632" y="866768"/>
                    <a:pt x="122194" y="846455"/>
                    <a:pt x="109337" y="833626"/>
                  </a:cubicBezTo>
                  <a:cubicBezTo>
                    <a:pt x="96471" y="820797"/>
                    <a:pt x="78784" y="814388"/>
                    <a:pt x="56276" y="814388"/>
                  </a:cubicBezTo>
                  <a:lnTo>
                    <a:pt x="0" y="814388"/>
                  </a:lnTo>
                  <a:lnTo>
                    <a:pt x="0" y="686139"/>
                  </a:lnTo>
                  <a:lnTo>
                    <a:pt x="56276" y="686139"/>
                  </a:lnTo>
                  <a:cubicBezTo>
                    <a:pt x="78784" y="686139"/>
                    <a:pt x="96471" y="679729"/>
                    <a:pt x="109337" y="666901"/>
                  </a:cubicBezTo>
                  <a:cubicBezTo>
                    <a:pt x="122194" y="654073"/>
                    <a:pt x="128632" y="633787"/>
                    <a:pt x="128632" y="605981"/>
                  </a:cubicBezTo>
                  <a:lnTo>
                    <a:pt x="128632" y="237260"/>
                  </a:lnTo>
                  <a:cubicBezTo>
                    <a:pt x="128632" y="158185"/>
                    <a:pt x="148975" y="98868"/>
                    <a:pt x="189719" y="59317"/>
                  </a:cubicBezTo>
                  <a:cubicBezTo>
                    <a:pt x="230445" y="19785"/>
                    <a:pt x="291013" y="0"/>
                    <a:pt x="371403" y="0"/>
                  </a:cubicBezTo>
                  <a:lnTo>
                    <a:pt x="442152" y="0"/>
                  </a:lnTo>
                  <a:lnTo>
                    <a:pt x="442152" y="126646"/>
                  </a:lnTo>
                  <a:lnTo>
                    <a:pt x="401957" y="126646"/>
                  </a:lnTo>
                  <a:cubicBezTo>
                    <a:pt x="362282" y="126646"/>
                    <a:pt x="332546" y="137345"/>
                    <a:pt x="312722" y="158713"/>
                  </a:cubicBezTo>
                  <a:cubicBezTo>
                    <a:pt x="292870" y="180100"/>
                    <a:pt x="282977" y="211084"/>
                    <a:pt x="282977" y="251690"/>
                  </a:cubicBezTo>
                  <a:lnTo>
                    <a:pt x="282977" y="602777"/>
                  </a:lnTo>
                  <a:cubicBezTo>
                    <a:pt x="282977" y="640197"/>
                    <a:pt x="278155" y="669309"/>
                    <a:pt x="268504" y="690150"/>
                  </a:cubicBezTo>
                  <a:cubicBezTo>
                    <a:pt x="258861" y="710990"/>
                    <a:pt x="244639" y="726496"/>
                    <a:pt x="225903" y="736638"/>
                  </a:cubicBezTo>
                  <a:cubicBezTo>
                    <a:pt x="207137" y="746808"/>
                    <a:pt x="182743" y="754542"/>
                    <a:pt x="152747" y="759877"/>
                  </a:cubicBezTo>
                  <a:lnTo>
                    <a:pt x="152747" y="740639"/>
                  </a:lnTo>
                  <a:cubicBezTo>
                    <a:pt x="182743" y="744928"/>
                    <a:pt x="207137" y="752421"/>
                    <a:pt x="225903" y="763092"/>
                  </a:cubicBezTo>
                  <a:cubicBezTo>
                    <a:pt x="244639" y="773780"/>
                    <a:pt x="258861" y="789537"/>
                    <a:pt x="268504" y="810377"/>
                  </a:cubicBezTo>
                  <a:cubicBezTo>
                    <a:pt x="278155" y="831218"/>
                    <a:pt x="282977" y="860348"/>
                    <a:pt x="282977" y="897751"/>
                  </a:cubicBezTo>
                  <a:lnTo>
                    <a:pt x="282977" y="1248837"/>
                  </a:lnTo>
                  <a:cubicBezTo>
                    <a:pt x="282977" y="1289441"/>
                    <a:pt x="292870" y="1320428"/>
                    <a:pt x="312722" y="1341816"/>
                  </a:cubicBezTo>
                  <a:cubicBezTo>
                    <a:pt x="332546" y="1363185"/>
                    <a:pt x="362282" y="1373884"/>
                    <a:pt x="401957" y="1373884"/>
                  </a:cubicBezTo>
                  <a:lnTo>
                    <a:pt x="442152" y="1373884"/>
                  </a:lnTo>
                  <a:lnTo>
                    <a:pt x="442152" y="1500526"/>
                  </a:lnTo>
                  <a:lnTo>
                    <a:pt x="371403" y="1500526"/>
                  </a:lnTo>
                  <a:close/>
                </a:path>
              </a:pathLst>
            </a:custGeom>
            <a:grpFill/>
            <a:ln w="95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SV">
                <a:solidFill>
                  <a:schemeClr val="bg2"/>
                </a:solidFill>
                <a:latin typeface="Montserrat" pitchFamily="2" charset="77"/>
              </a:endParaRPr>
            </a:p>
          </p:txBody>
        </p:sp>
        <p:sp>
          <p:nvSpPr>
            <p:cNvPr id="712" name="Freeform 711">
              <a:extLst>
                <a:ext uri="{FF2B5EF4-FFF2-40B4-BE49-F238E27FC236}">
                  <a16:creationId xmlns:a16="http://schemas.microsoft.com/office/drawing/2014/main" id="{6EFC3B65-66FC-2B5B-1BCC-BDCB1C438829}"/>
                </a:ext>
              </a:extLst>
            </p:cNvPr>
            <p:cNvSpPr/>
            <p:nvPr/>
          </p:nvSpPr>
          <p:spPr>
            <a:xfrm>
              <a:off x="11150398" y="6108700"/>
              <a:ext cx="440540" cy="1500525"/>
            </a:xfrm>
            <a:custGeom>
              <a:avLst/>
              <a:gdLst>
                <a:gd name="connsiteX0" fmla="*/ 70744 w 440540"/>
                <a:gd name="connsiteY0" fmla="*/ 1500526 h 1500525"/>
                <a:gd name="connsiteX1" fmla="*/ 0 w 440540"/>
                <a:gd name="connsiteY1" fmla="*/ 1500526 h 1500525"/>
                <a:gd name="connsiteX2" fmla="*/ 0 w 440540"/>
                <a:gd name="connsiteY2" fmla="*/ 1373884 h 1500525"/>
                <a:gd name="connsiteX3" fmla="*/ 38592 w 440540"/>
                <a:gd name="connsiteY3" fmla="*/ 1373884 h 1500525"/>
                <a:gd name="connsiteX4" fmla="*/ 131034 w 440540"/>
                <a:gd name="connsiteY4" fmla="*/ 1341816 h 1500525"/>
                <a:gd name="connsiteX5" fmla="*/ 160779 w 440540"/>
                <a:gd name="connsiteY5" fmla="*/ 1248837 h 1500525"/>
                <a:gd name="connsiteX6" fmla="*/ 160779 w 440540"/>
                <a:gd name="connsiteY6" fmla="*/ 897751 h 1500525"/>
                <a:gd name="connsiteX7" fmla="*/ 174449 w 440540"/>
                <a:gd name="connsiteY7" fmla="*/ 810377 h 1500525"/>
                <a:gd name="connsiteX8" fmla="*/ 217055 w 440540"/>
                <a:gd name="connsiteY8" fmla="*/ 763092 h 1500525"/>
                <a:gd name="connsiteX9" fmla="*/ 289407 w 440540"/>
                <a:gd name="connsiteY9" fmla="*/ 740639 h 1500525"/>
                <a:gd name="connsiteX10" fmla="*/ 289407 w 440540"/>
                <a:gd name="connsiteY10" fmla="*/ 759877 h 1500525"/>
                <a:gd name="connsiteX11" fmla="*/ 217055 w 440540"/>
                <a:gd name="connsiteY11" fmla="*/ 736638 h 1500525"/>
                <a:gd name="connsiteX12" fmla="*/ 174449 w 440540"/>
                <a:gd name="connsiteY12" fmla="*/ 690150 h 1500525"/>
                <a:gd name="connsiteX13" fmla="*/ 160779 w 440540"/>
                <a:gd name="connsiteY13" fmla="*/ 602777 h 1500525"/>
                <a:gd name="connsiteX14" fmla="*/ 160779 w 440540"/>
                <a:gd name="connsiteY14" fmla="*/ 251690 h 1500525"/>
                <a:gd name="connsiteX15" fmla="*/ 131034 w 440540"/>
                <a:gd name="connsiteY15" fmla="*/ 158713 h 1500525"/>
                <a:gd name="connsiteX16" fmla="*/ 38592 w 440540"/>
                <a:gd name="connsiteY16" fmla="*/ 126646 h 1500525"/>
                <a:gd name="connsiteX17" fmla="*/ 0 w 440540"/>
                <a:gd name="connsiteY17" fmla="*/ 126646 h 1500525"/>
                <a:gd name="connsiteX18" fmla="*/ 0 w 440540"/>
                <a:gd name="connsiteY18" fmla="*/ 0 h 1500525"/>
                <a:gd name="connsiteX19" fmla="*/ 70744 w 440540"/>
                <a:gd name="connsiteY19" fmla="*/ 0 h 1500525"/>
                <a:gd name="connsiteX20" fmla="*/ 253231 w 440540"/>
                <a:gd name="connsiteY20" fmla="*/ 59317 h 1500525"/>
                <a:gd name="connsiteX21" fmla="*/ 315138 w 440540"/>
                <a:gd name="connsiteY21" fmla="*/ 237260 h 1500525"/>
                <a:gd name="connsiteX22" fmla="*/ 315138 w 440540"/>
                <a:gd name="connsiteY22" fmla="*/ 605981 h 1500525"/>
                <a:gd name="connsiteX23" fmla="*/ 334420 w 440540"/>
                <a:gd name="connsiteY23" fmla="*/ 666901 h 1500525"/>
                <a:gd name="connsiteX24" fmla="*/ 385872 w 440540"/>
                <a:gd name="connsiteY24" fmla="*/ 686139 h 1500525"/>
                <a:gd name="connsiteX25" fmla="*/ 440541 w 440540"/>
                <a:gd name="connsiteY25" fmla="*/ 686139 h 1500525"/>
                <a:gd name="connsiteX26" fmla="*/ 440541 w 440540"/>
                <a:gd name="connsiteY26" fmla="*/ 814388 h 1500525"/>
                <a:gd name="connsiteX27" fmla="*/ 385872 w 440540"/>
                <a:gd name="connsiteY27" fmla="*/ 814388 h 1500525"/>
                <a:gd name="connsiteX28" fmla="*/ 334420 w 440540"/>
                <a:gd name="connsiteY28" fmla="*/ 833626 h 1500525"/>
                <a:gd name="connsiteX29" fmla="*/ 315138 w 440540"/>
                <a:gd name="connsiteY29" fmla="*/ 894546 h 1500525"/>
                <a:gd name="connsiteX30" fmla="*/ 315138 w 440540"/>
                <a:gd name="connsiteY30" fmla="*/ 1263263 h 1500525"/>
                <a:gd name="connsiteX31" fmla="*/ 253231 w 440540"/>
                <a:gd name="connsiteY31" fmla="*/ 1440411 h 1500525"/>
                <a:gd name="connsiteX32" fmla="*/ 70744 w 440540"/>
                <a:gd name="connsiteY32" fmla="*/ 1500526 h 150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440540" h="1500525">
                  <a:moveTo>
                    <a:pt x="70744" y="1500526"/>
                  </a:moveTo>
                  <a:lnTo>
                    <a:pt x="0" y="1500526"/>
                  </a:lnTo>
                  <a:lnTo>
                    <a:pt x="0" y="1373884"/>
                  </a:lnTo>
                  <a:lnTo>
                    <a:pt x="38592" y="1373884"/>
                  </a:lnTo>
                  <a:cubicBezTo>
                    <a:pt x="80390" y="1373884"/>
                    <a:pt x="111191" y="1363185"/>
                    <a:pt x="131034" y="1341816"/>
                  </a:cubicBezTo>
                  <a:cubicBezTo>
                    <a:pt x="150858" y="1320428"/>
                    <a:pt x="160779" y="1289441"/>
                    <a:pt x="160779" y="1248837"/>
                  </a:cubicBezTo>
                  <a:lnTo>
                    <a:pt x="160779" y="897751"/>
                  </a:lnTo>
                  <a:cubicBezTo>
                    <a:pt x="160779" y="860348"/>
                    <a:pt x="165336" y="831218"/>
                    <a:pt x="174449" y="810377"/>
                  </a:cubicBezTo>
                  <a:cubicBezTo>
                    <a:pt x="183543" y="789537"/>
                    <a:pt x="197764" y="773781"/>
                    <a:pt x="217055" y="763092"/>
                  </a:cubicBezTo>
                  <a:cubicBezTo>
                    <a:pt x="236356" y="752421"/>
                    <a:pt x="260470" y="744928"/>
                    <a:pt x="289407" y="740639"/>
                  </a:cubicBezTo>
                  <a:lnTo>
                    <a:pt x="289407" y="759877"/>
                  </a:lnTo>
                  <a:cubicBezTo>
                    <a:pt x="260470" y="754542"/>
                    <a:pt x="236356" y="746808"/>
                    <a:pt x="217055" y="736638"/>
                  </a:cubicBezTo>
                  <a:cubicBezTo>
                    <a:pt x="197764" y="726496"/>
                    <a:pt x="183543" y="710990"/>
                    <a:pt x="174449" y="690150"/>
                  </a:cubicBezTo>
                  <a:cubicBezTo>
                    <a:pt x="165336" y="669309"/>
                    <a:pt x="160779" y="640197"/>
                    <a:pt x="160779" y="602777"/>
                  </a:cubicBezTo>
                  <a:lnTo>
                    <a:pt x="160779" y="251690"/>
                  </a:lnTo>
                  <a:cubicBezTo>
                    <a:pt x="160779" y="211084"/>
                    <a:pt x="150858" y="180100"/>
                    <a:pt x="131034" y="158713"/>
                  </a:cubicBezTo>
                  <a:cubicBezTo>
                    <a:pt x="111191" y="137345"/>
                    <a:pt x="80390" y="126646"/>
                    <a:pt x="38592" y="126646"/>
                  </a:cubicBezTo>
                  <a:lnTo>
                    <a:pt x="0" y="126646"/>
                  </a:lnTo>
                  <a:lnTo>
                    <a:pt x="0" y="0"/>
                  </a:lnTo>
                  <a:lnTo>
                    <a:pt x="70744" y="0"/>
                  </a:lnTo>
                  <a:cubicBezTo>
                    <a:pt x="151143" y="0"/>
                    <a:pt x="211956" y="19785"/>
                    <a:pt x="253231" y="59317"/>
                  </a:cubicBezTo>
                  <a:cubicBezTo>
                    <a:pt x="294486" y="98868"/>
                    <a:pt x="315138" y="158185"/>
                    <a:pt x="315138" y="237260"/>
                  </a:cubicBezTo>
                  <a:lnTo>
                    <a:pt x="315138" y="605981"/>
                  </a:lnTo>
                  <a:cubicBezTo>
                    <a:pt x="315138" y="633787"/>
                    <a:pt x="321568" y="654073"/>
                    <a:pt x="334420" y="666901"/>
                  </a:cubicBezTo>
                  <a:cubicBezTo>
                    <a:pt x="347290" y="679729"/>
                    <a:pt x="364422" y="686139"/>
                    <a:pt x="385872" y="686139"/>
                  </a:cubicBezTo>
                  <a:lnTo>
                    <a:pt x="440541" y="686139"/>
                  </a:lnTo>
                  <a:lnTo>
                    <a:pt x="440541" y="814388"/>
                  </a:lnTo>
                  <a:lnTo>
                    <a:pt x="385872" y="814388"/>
                  </a:lnTo>
                  <a:cubicBezTo>
                    <a:pt x="364422" y="814388"/>
                    <a:pt x="347290" y="820797"/>
                    <a:pt x="334420" y="833626"/>
                  </a:cubicBezTo>
                  <a:cubicBezTo>
                    <a:pt x="321568" y="846455"/>
                    <a:pt x="315138" y="866768"/>
                    <a:pt x="315138" y="894546"/>
                  </a:cubicBezTo>
                  <a:lnTo>
                    <a:pt x="315138" y="1263263"/>
                  </a:lnTo>
                  <a:cubicBezTo>
                    <a:pt x="315138" y="1341266"/>
                    <a:pt x="294486" y="1400337"/>
                    <a:pt x="253231" y="1440411"/>
                  </a:cubicBezTo>
                  <a:cubicBezTo>
                    <a:pt x="211956" y="1480484"/>
                    <a:pt x="151143" y="1500526"/>
                    <a:pt x="70744" y="1500526"/>
                  </a:cubicBezTo>
                  <a:close/>
                </a:path>
              </a:pathLst>
            </a:custGeom>
            <a:grpFill/>
            <a:ln w="95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SV">
                <a:solidFill>
                  <a:schemeClr val="bg2"/>
                </a:solidFill>
                <a:latin typeface="Montserrat" pitchFamily="2" charset="7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666874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353DDC3-F7F9-4318-A71A-86FB5F05D1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4145" y="2141913"/>
            <a:ext cx="18601016" cy="1033257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1895F07-A336-7C2E-001F-FD1437657208}"/>
              </a:ext>
            </a:extLst>
          </p:cNvPr>
          <p:cNvSpPr txBox="1"/>
          <p:nvPr/>
        </p:nvSpPr>
        <p:spPr>
          <a:xfrm>
            <a:off x="6915669" y="936148"/>
            <a:ext cx="10537968" cy="1231106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>
            <a:defPPr>
              <a:defRPr lang="en-SV"/>
            </a:defPPr>
            <a:lvl1pPr algn="ctr">
              <a:defRPr sz="7350" b="1">
                <a:solidFill>
                  <a:schemeClr val="tx2"/>
                </a:solidFill>
                <a:latin typeface="Montserrat" pitchFamily="2" charset="77"/>
                <a:ea typeface="Arimo" panose="020B0604020202020204" pitchFamily="34" charset="0"/>
                <a:cs typeface="Arimo" panose="020B0604020202020204" pitchFamily="34" charset="0"/>
              </a:defRPr>
            </a:lvl1pPr>
          </a:lstStyle>
          <a:p>
            <a:r>
              <a:rPr lang="en-US" sz="7400">
                <a:solidFill>
                  <a:schemeClr val="accent3"/>
                </a:solidFill>
              </a:rPr>
              <a:t>Baza de Date</a:t>
            </a:r>
          </a:p>
        </p:txBody>
      </p:sp>
      <p:sp>
        <p:nvSpPr>
          <p:cNvPr id="45" name="Graphic 66">
            <a:extLst>
              <a:ext uri="{FF2B5EF4-FFF2-40B4-BE49-F238E27FC236}">
                <a16:creationId xmlns:a16="http://schemas.microsoft.com/office/drawing/2014/main" id="{431ABA63-8DB0-2A9B-31E8-EA80176C6CF1}"/>
              </a:ext>
            </a:extLst>
          </p:cNvPr>
          <p:cNvSpPr/>
          <p:nvPr/>
        </p:nvSpPr>
        <p:spPr>
          <a:xfrm rot="5400000">
            <a:off x="21469278" y="-2739147"/>
            <a:ext cx="2104132" cy="7114855"/>
          </a:xfrm>
          <a:custGeom>
            <a:avLst/>
            <a:gdLst>
              <a:gd name="connsiteX0" fmla="*/ 491348 w 2974243"/>
              <a:gd name="connsiteY0" fmla="*/ 10057027 h 10057027"/>
              <a:gd name="connsiteX1" fmla="*/ 0 w 2974243"/>
              <a:gd name="connsiteY1" fmla="*/ 10057027 h 10057027"/>
              <a:gd name="connsiteX2" fmla="*/ 0 w 2974243"/>
              <a:gd name="connsiteY2" fmla="*/ 9171307 h 10057027"/>
              <a:gd name="connsiteX3" fmla="*/ 277177 w 2974243"/>
              <a:gd name="connsiteY3" fmla="*/ 9171307 h 10057027"/>
              <a:gd name="connsiteX4" fmla="*/ 878029 w 2974243"/>
              <a:gd name="connsiteY4" fmla="*/ 8963681 h 10057027"/>
              <a:gd name="connsiteX5" fmla="*/ 1070743 w 2974243"/>
              <a:gd name="connsiteY5" fmla="*/ 8356706 h 10057027"/>
              <a:gd name="connsiteX6" fmla="*/ 1070743 w 2974243"/>
              <a:gd name="connsiteY6" fmla="*/ 6013075 h 10057027"/>
              <a:gd name="connsiteX7" fmla="*/ 1163433 w 2974243"/>
              <a:gd name="connsiteY7" fmla="*/ 5421752 h 10057027"/>
              <a:gd name="connsiteX8" fmla="*/ 1455913 w 2974243"/>
              <a:gd name="connsiteY8" fmla="*/ 5096526 h 10057027"/>
              <a:gd name="connsiteX9" fmla="*/ 1614284 w 2974243"/>
              <a:gd name="connsiteY9" fmla="*/ 5025043 h 10057027"/>
              <a:gd name="connsiteX10" fmla="*/ 1456284 w 2974243"/>
              <a:gd name="connsiteY10" fmla="*/ 4955409 h 10057027"/>
              <a:gd name="connsiteX11" fmla="*/ 1163433 w 2974243"/>
              <a:gd name="connsiteY11" fmla="*/ 4635292 h 10057027"/>
              <a:gd name="connsiteX12" fmla="*/ 1070743 w 2974243"/>
              <a:gd name="connsiteY12" fmla="*/ 4043985 h 10057027"/>
              <a:gd name="connsiteX13" fmla="*/ 1070743 w 2974243"/>
              <a:gd name="connsiteY13" fmla="*/ 1700330 h 10057027"/>
              <a:gd name="connsiteX14" fmla="*/ 878021 w 2974243"/>
              <a:gd name="connsiteY14" fmla="*/ 1093363 h 10057027"/>
              <a:gd name="connsiteX15" fmla="*/ 277177 w 2974243"/>
              <a:gd name="connsiteY15" fmla="*/ 885785 h 10057027"/>
              <a:gd name="connsiteX16" fmla="*/ 0 w 2974243"/>
              <a:gd name="connsiteY16" fmla="*/ 885785 h 10057027"/>
              <a:gd name="connsiteX17" fmla="*/ 0 w 2974243"/>
              <a:gd name="connsiteY17" fmla="*/ 0 h 10057027"/>
              <a:gd name="connsiteX18" fmla="*/ 491348 w 2974243"/>
              <a:gd name="connsiteY18" fmla="*/ 0 h 10057027"/>
              <a:gd name="connsiteX19" fmla="*/ 1720600 w 2974243"/>
              <a:gd name="connsiteY19" fmla="*/ 401597 h 10057027"/>
              <a:gd name="connsiteX20" fmla="*/ 2139079 w 2974243"/>
              <a:gd name="connsiteY20" fmla="*/ 1603992 h 10057027"/>
              <a:gd name="connsiteX21" fmla="*/ 2139079 w 2974243"/>
              <a:gd name="connsiteY21" fmla="*/ 4065378 h 10057027"/>
              <a:gd name="connsiteX22" fmla="*/ 2261597 w 2974243"/>
              <a:gd name="connsiteY22" fmla="*/ 4457776 h 10057027"/>
              <a:gd name="connsiteX23" fmla="*/ 2589978 w 2974243"/>
              <a:gd name="connsiteY23" fmla="*/ 4580294 h 10057027"/>
              <a:gd name="connsiteX24" fmla="*/ 2974244 w 2974243"/>
              <a:gd name="connsiteY24" fmla="*/ 4580294 h 10057027"/>
              <a:gd name="connsiteX25" fmla="*/ 2974244 w 2974243"/>
              <a:gd name="connsiteY25" fmla="*/ 5476767 h 10057027"/>
              <a:gd name="connsiteX26" fmla="*/ 2589978 w 2974243"/>
              <a:gd name="connsiteY26" fmla="*/ 5476767 h 10057027"/>
              <a:gd name="connsiteX27" fmla="*/ 2261589 w 2974243"/>
              <a:gd name="connsiteY27" fmla="*/ 5599284 h 10057027"/>
              <a:gd name="connsiteX28" fmla="*/ 2139079 w 2974243"/>
              <a:gd name="connsiteY28" fmla="*/ 5991683 h 10057027"/>
              <a:gd name="connsiteX29" fmla="*/ 2139079 w 2974243"/>
              <a:gd name="connsiteY29" fmla="*/ 8453092 h 10057027"/>
              <a:gd name="connsiteX30" fmla="*/ 1720713 w 2974243"/>
              <a:gd name="connsiteY30" fmla="*/ 9650091 h 10057027"/>
              <a:gd name="connsiteX31" fmla="*/ 491348 w 2974243"/>
              <a:gd name="connsiteY31" fmla="*/ 10057027 h 10057027"/>
              <a:gd name="connsiteX32" fmla="*/ 40384 w 2974243"/>
              <a:gd name="connsiteY32" fmla="*/ 10016665 h 10057027"/>
              <a:gd name="connsiteX33" fmla="*/ 491348 w 2974243"/>
              <a:gd name="connsiteY33" fmla="*/ 10016665 h 10057027"/>
              <a:gd name="connsiteX34" fmla="*/ 1692533 w 2974243"/>
              <a:gd name="connsiteY34" fmla="*/ 9621109 h 10057027"/>
              <a:gd name="connsiteX35" fmla="*/ 2098695 w 2974243"/>
              <a:gd name="connsiteY35" fmla="*/ 8453092 h 10057027"/>
              <a:gd name="connsiteX36" fmla="*/ 2098695 w 2974243"/>
              <a:gd name="connsiteY36" fmla="*/ 5991683 h 10057027"/>
              <a:gd name="connsiteX37" fmla="*/ 2233029 w 2974243"/>
              <a:gd name="connsiteY37" fmla="*/ 5570755 h 10057027"/>
              <a:gd name="connsiteX38" fmla="*/ 2589978 w 2974243"/>
              <a:gd name="connsiteY38" fmla="*/ 5436404 h 10057027"/>
              <a:gd name="connsiteX39" fmla="*/ 2933859 w 2974243"/>
              <a:gd name="connsiteY39" fmla="*/ 5436404 h 10057027"/>
              <a:gd name="connsiteX40" fmla="*/ 2933859 w 2974243"/>
              <a:gd name="connsiteY40" fmla="*/ 4620656 h 10057027"/>
              <a:gd name="connsiteX41" fmla="*/ 2589978 w 2974243"/>
              <a:gd name="connsiteY41" fmla="*/ 4620656 h 10057027"/>
              <a:gd name="connsiteX42" fmla="*/ 2233037 w 2974243"/>
              <a:gd name="connsiteY42" fmla="*/ 4486313 h 10057027"/>
              <a:gd name="connsiteX43" fmla="*/ 2098695 w 2974243"/>
              <a:gd name="connsiteY43" fmla="*/ 4065378 h 10057027"/>
              <a:gd name="connsiteX44" fmla="*/ 2098695 w 2974243"/>
              <a:gd name="connsiteY44" fmla="*/ 1603992 h 10057027"/>
              <a:gd name="connsiteX45" fmla="*/ 1692622 w 2974243"/>
              <a:gd name="connsiteY45" fmla="*/ 430699 h 10057027"/>
              <a:gd name="connsiteX46" fmla="*/ 491348 w 2974243"/>
              <a:gd name="connsiteY46" fmla="*/ 40363 h 10057027"/>
              <a:gd name="connsiteX47" fmla="*/ 40384 w 2974243"/>
              <a:gd name="connsiteY47" fmla="*/ 40363 h 10057027"/>
              <a:gd name="connsiteX48" fmla="*/ 40384 w 2974243"/>
              <a:gd name="connsiteY48" fmla="*/ 845422 h 10057027"/>
              <a:gd name="connsiteX49" fmla="*/ 277177 w 2974243"/>
              <a:gd name="connsiteY49" fmla="*/ 845422 h 10057027"/>
              <a:gd name="connsiteX50" fmla="*/ 907671 w 2974243"/>
              <a:gd name="connsiteY50" fmla="*/ 1065956 h 10057027"/>
              <a:gd name="connsiteX51" fmla="*/ 1111127 w 2974243"/>
              <a:gd name="connsiteY51" fmla="*/ 1700330 h 10057027"/>
              <a:gd name="connsiteX52" fmla="*/ 1111127 w 2974243"/>
              <a:gd name="connsiteY52" fmla="*/ 4043985 h 10057027"/>
              <a:gd name="connsiteX53" fmla="*/ 1200457 w 2974243"/>
              <a:gd name="connsiteY53" fmla="*/ 4619179 h 10057027"/>
              <a:gd name="connsiteX54" fmla="*/ 1475136 w 2974243"/>
              <a:gd name="connsiteY54" fmla="*/ 4919720 h 10057027"/>
              <a:gd name="connsiteX55" fmla="*/ 1682703 w 2974243"/>
              <a:gd name="connsiteY55" fmla="*/ 5006032 h 10057027"/>
              <a:gd name="connsiteX56" fmla="*/ 1742432 w 2974243"/>
              <a:gd name="connsiteY56" fmla="*/ 5025511 h 10057027"/>
              <a:gd name="connsiteX57" fmla="*/ 1682526 w 2974243"/>
              <a:gd name="connsiteY57" fmla="*/ 5044465 h 10057027"/>
              <a:gd name="connsiteX58" fmla="*/ 1475515 w 2974243"/>
              <a:gd name="connsiteY58" fmla="*/ 5131818 h 10057027"/>
              <a:gd name="connsiteX59" fmla="*/ 1200457 w 2974243"/>
              <a:gd name="connsiteY59" fmla="*/ 5437865 h 10057027"/>
              <a:gd name="connsiteX60" fmla="*/ 1111127 w 2974243"/>
              <a:gd name="connsiteY60" fmla="*/ 6013075 h 10057027"/>
              <a:gd name="connsiteX61" fmla="*/ 1111127 w 2974243"/>
              <a:gd name="connsiteY61" fmla="*/ 8356706 h 10057027"/>
              <a:gd name="connsiteX62" fmla="*/ 907679 w 2974243"/>
              <a:gd name="connsiteY62" fmla="*/ 8991128 h 10057027"/>
              <a:gd name="connsiteX63" fmla="*/ 277177 w 2974243"/>
              <a:gd name="connsiteY63" fmla="*/ 9211670 h 10057027"/>
              <a:gd name="connsiteX64" fmla="*/ 40384 w 2974243"/>
              <a:gd name="connsiteY64" fmla="*/ 9211670 h 10057027"/>
              <a:gd name="connsiteX65" fmla="*/ 40384 w 2974243"/>
              <a:gd name="connsiteY65" fmla="*/ 10016665 h 10057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2974243" h="10057027">
                <a:moveTo>
                  <a:pt x="491348" y="10057027"/>
                </a:moveTo>
                <a:lnTo>
                  <a:pt x="0" y="10057027"/>
                </a:lnTo>
                <a:lnTo>
                  <a:pt x="0" y="9171307"/>
                </a:lnTo>
                <a:lnTo>
                  <a:pt x="277177" y="9171307"/>
                </a:lnTo>
                <a:cubicBezTo>
                  <a:pt x="548273" y="9171307"/>
                  <a:pt x="750431" y="9101399"/>
                  <a:pt x="878029" y="8963681"/>
                </a:cubicBezTo>
                <a:cubicBezTo>
                  <a:pt x="1005902" y="8825398"/>
                  <a:pt x="1070743" y="8621162"/>
                  <a:pt x="1070743" y="8356706"/>
                </a:cubicBezTo>
                <a:lnTo>
                  <a:pt x="1070743" y="6013075"/>
                </a:lnTo>
                <a:cubicBezTo>
                  <a:pt x="1070743" y="5761687"/>
                  <a:pt x="1101936" y="5562747"/>
                  <a:pt x="1163433" y="5421752"/>
                </a:cubicBezTo>
                <a:cubicBezTo>
                  <a:pt x="1225464" y="5279280"/>
                  <a:pt x="1323864" y="5169856"/>
                  <a:pt x="1455913" y="5096526"/>
                </a:cubicBezTo>
                <a:cubicBezTo>
                  <a:pt x="1503938" y="5069902"/>
                  <a:pt x="1557019" y="5045951"/>
                  <a:pt x="1614284" y="5025043"/>
                </a:cubicBezTo>
                <a:cubicBezTo>
                  <a:pt x="1557108" y="5004038"/>
                  <a:pt x="1504148" y="4980700"/>
                  <a:pt x="1456284" y="4955409"/>
                </a:cubicBezTo>
                <a:cubicBezTo>
                  <a:pt x="1324123" y="4885775"/>
                  <a:pt x="1225593" y="4778080"/>
                  <a:pt x="1163433" y="4635292"/>
                </a:cubicBezTo>
                <a:cubicBezTo>
                  <a:pt x="1101936" y="4494305"/>
                  <a:pt x="1070743" y="4295365"/>
                  <a:pt x="1070743" y="4043985"/>
                </a:cubicBezTo>
                <a:lnTo>
                  <a:pt x="1070743" y="1700330"/>
                </a:lnTo>
                <a:cubicBezTo>
                  <a:pt x="1070743" y="1435865"/>
                  <a:pt x="1005902" y="1231654"/>
                  <a:pt x="878021" y="1093363"/>
                </a:cubicBezTo>
                <a:cubicBezTo>
                  <a:pt x="750431" y="955629"/>
                  <a:pt x="548273" y="885785"/>
                  <a:pt x="277177" y="885785"/>
                </a:cubicBezTo>
                <a:lnTo>
                  <a:pt x="0" y="885785"/>
                </a:lnTo>
                <a:lnTo>
                  <a:pt x="0" y="0"/>
                </a:lnTo>
                <a:lnTo>
                  <a:pt x="491348" y="0"/>
                </a:lnTo>
                <a:cubicBezTo>
                  <a:pt x="1029470" y="0"/>
                  <a:pt x="1443054" y="135117"/>
                  <a:pt x="1720600" y="401597"/>
                </a:cubicBezTo>
                <a:cubicBezTo>
                  <a:pt x="1998283" y="668437"/>
                  <a:pt x="2139079" y="1072980"/>
                  <a:pt x="2139079" y="1603992"/>
                </a:cubicBezTo>
                <a:lnTo>
                  <a:pt x="2139079" y="4065378"/>
                </a:lnTo>
                <a:cubicBezTo>
                  <a:pt x="2139079" y="4244443"/>
                  <a:pt x="2180295" y="4376470"/>
                  <a:pt x="2261597" y="4457776"/>
                </a:cubicBezTo>
                <a:cubicBezTo>
                  <a:pt x="2342931" y="4539067"/>
                  <a:pt x="2453415" y="4580294"/>
                  <a:pt x="2589978" y="4580294"/>
                </a:cubicBezTo>
                <a:lnTo>
                  <a:pt x="2974244" y="4580294"/>
                </a:lnTo>
                <a:lnTo>
                  <a:pt x="2974244" y="5476767"/>
                </a:lnTo>
                <a:lnTo>
                  <a:pt x="2589978" y="5476767"/>
                </a:lnTo>
                <a:cubicBezTo>
                  <a:pt x="2453415" y="5476767"/>
                  <a:pt x="2342931" y="5517993"/>
                  <a:pt x="2261589" y="5599284"/>
                </a:cubicBezTo>
                <a:cubicBezTo>
                  <a:pt x="2180295" y="5680591"/>
                  <a:pt x="2139079" y="5812617"/>
                  <a:pt x="2139079" y="5991683"/>
                </a:cubicBezTo>
                <a:lnTo>
                  <a:pt x="2139079" y="8453092"/>
                </a:lnTo>
                <a:cubicBezTo>
                  <a:pt x="2139079" y="8977001"/>
                  <a:pt x="1998315" y="9379741"/>
                  <a:pt x="1720713" y="9650091"/>
                </a:cubicBezTo>
                <a:cubicBezTo>
                  <a:pt x="1443184" y="9920117"/>
                  <a:pt x="1029567" y="10057027"/>
                  <a:pt x="491348" y="10057027"/>
                </a:cubicBezTo>
                <a:close/>
                <a:moveTo>
                  <a:pt x="40384" y="10016665"/>
                </a:moveTo>
                <a:lnTo>
                  <a:pt x="491348" y="10016665"/>
                </a:lnTo>
                <a:cubicBezTo>
                  <a:pt x="1018671" y="10016665"/>
                  <a:pt x="1422806" y="9883629"/>
                  <a:pt x="1692533" y="9621109"/>
                </a:cubicBezTo>
                <a:cubicBezTo>
                  <a:pt x="1962042" y="9358671"/>
                  <a:pt x="2098695" y="8965699"/>
                  <a:pt x="2098695" y="8453092"/>
                </a:cubicBezTo>
                <a:lnTo>
                  <a:pt x="2098695" y="5991683"/>
                </a:lnTo>
                <a:cubicBezTo>
                  <a:pt x="2098695" y="5801525"/>
                  <a:pt x="2143893" y="5659909"/>
                  <a:pt x="2233029" y="5570755"/>
                </a:cubicBezTo>
                <a:cubicBezTo>
                  <a:pt x="2322222" y="5481602"/>
                  <a:pt x="2442317" y="5436404"/>
                  <a:pt x="2589978" y="5436404"/>
                </a:cubicBezTo>
                <a:lnTo>
                  <a:pt x="2933859" y="5436404"/>
                </a:lnTo>
                <a:lnTo>
                  <a:pt x="2933859" y="4620656"/>
                </a:lnTo>
                <a:lnTo>
                  <a:pt x="2589978" y="4620656"/>
                </a:lnTo>
                <a:cubicBezTo>
                  <a:pt x="2442317" y="4620656"/>
                  <a:pt x="2322222" y="4575458"/>
                  <a:pt x="2233037" y="4486313"/>
                </a:cubicBezTo>
                <a:cubicBezTo>
                  <a:pt x="2143893" y="4397152"/>
                  <a:pt x="2098695" y="4255535"/>
                  <a:pt x="2098695" y="4065378"/>
                </a:cubicBezTo>
                <a:lnTo>
                  <a:pt x="2098695" y="1603992"/>
                </a:lnTo>
                <a:cubicBezTo>
                  <a:pt x="2098695" y="1084386"/>
                  <a:pt x="1962074" y="689632"/>
                  <a:pt x="1692622" y="430699"/>
                </a:cubicBezTo>
                <a:cubicBezTo>
                  <a:pt x="1422854" y="171692"/>
                  <a:pt x="1018687" y="40363"/>
                  <a:pt x="491348" y="40363"/>
                </a:cubicBezTo>
                <a:lnTo>
                  <a:pt x="40384" y="40363"/>
                </a:lnTo>
                <a:lnTo>
                  <a:pt x="40384" y="845422"/>
                </a:lnTo>
                <a:lnTo>
                  <a:pt x="277177" y="845422"/>
                </a:lnTo>
                <a:cubicBezTo>
                  <a:pt x="559986" y="845422"/>
                  <a:pt x="772114" y="919617"/>
                  <a:pt x="907671" y="1065956"/>
                </a:cubicBezTo>
                <a:cubicBezTo>
                  <a:pt x="1042684" y="1211957"/>
                  <a:pt x="1111127" y="1425387"/>
                  <a:pt x="1111127" y="1700330"/>
                </a:cubicBezTo>
                <a:lnTo>
                  <a:pt x="1111127" y="4043985"/>
                </a:lnTo>
                <a:cubicBezTo>
                  <a:pt x="1111127" y="4289770"/>
                  <a:pt x="1141181" y="4483302"/>
                  <a:pt x="1200457" y="4619179"/>
                </a:cubicBezTo>
                <a:cubicBezTo>
                  <a:pt x="1258869" y="4753345"/>
                  <a:pt x="1351285" y="4854462"/>
                  <a:pt x="1475136" y="4919720"/>
                </a:cubicBezTo>
                <a:cubicBezTo>
                  <a:pt x="1536237" y="4952010"/>
                  <a:pt x="1606070" y="4981039"/>
                  <a:pt x="1682703" y="5006032"/>
                </a:cubicBezTo>
                <a:lnTo>
                  <a:pt x="1742432" y="5025511"/>
                </a:lnTo>
                <a:lnTo>
                  <a:pt x="1682526" y="5044465"/>
                </a:lnTo>
                <a:cubicBezTo>
                  <a:pt x="1606151" y="5068618"/>
                  <a:pt x="1536496" y="5098003"/>
                  <a:pt x="1475515" y="5131818"/>
                </a:cubicBezTo>
                <a:cubicBezTo>
                  <a:pt x="1351414" y="5200726"/>
                  <a:pt x="1258869" y="5303700"/>
                  <a:pt x="1200457" y="5437865"/>
                </a:cubicBezTo>
                <a:cubicBezTo>
                  <a:pt x="1141181" y="5573750"/>
                  <a:pt x="1111127" y="5767282"/>
                  <a:pt x="1111127" y="6013075"/>
                </a:cubicBezTo>
                <a:lnTo>
                  <a:pt x="1111127" y="8356706"/>
                </a:lnTo>
                <a:cubicBezTo>
                  <a:pt x="1111127" y="8631657"/>
                  <a:pt x="1042684" y="8845095"/>
                  <a:pt x="907679" y="8991128"/>
                </a:cubicBezTo>
                <a:cubicBezTo>
                  <a:pt x="772114" y="9137484"/>
                  <a:pt x="559986" y="9211670"/>
                  <a:pt x="277177" y="9211670"/>
                </a:cubicBezTo>
                <a:lnTo>
                  <a:pt x="40384" y="9211670"/>
                </a:lnTo>
                <a:lnTo>
                  <a:pt x="40384" y="10016665"/>
                </a:lnTo>
                <a:close/>
              </a:path>
            </a:pathLst>
          </a:custGeom>
          <a:solidFill>
            <a:schemeClr val="accent3"/>
          </a:solidFill>
          <a:ln w="8076" cap="flat">
            <a:noFill/>
            <a:prstDash val="solid"/>
            <a:miter/>
          </a:ln>
        </p:spPr>
        <p:txBody>
          <a:bodyPr rtlCol="0" anchor="ctr"/>
          <a:lstStyle/>
          <a:p>
            <a:endParaRPr lang="en-SV">
              <a:latin typeface="Montserrat" pitchFamily="2" charset="77"/>
            </a:endParaRP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D2B1BAAF-DE6C-F8FD-67FF-8EA78ABA632D}"/>
              </a:ext>
            </a:extLst>
          </p:cNvPr>
          <p:cNvGrpSpPr/>
          <p:nvPr/>
        </p:nvGrpSpPr>
        <p:grpSpPr>
          <a:xfrm>
            <a:off x="1033802" y="11891374"/>
            <a:ext cx="2523408" cy="1166223"/>
            <a:chOff x="16885721" y="2813473"/>
            <a:chExt cx="3627870" cy="1676665"/>
          </a:xfrm>
          <a:solidFill>
            <a:schemeClr val="accent3"/>
          </a:solidFill>
        </p:grpSpPr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EF8B345B-2CFD-0885-6526-6DE51EB0B75E}"/>
                </a:ext>
              </a:extLst>
            </p:cNvPr>
            <p:cNvSpPr/>
            <p:nvPr/>
          </p:nvSpPr>
          <p:spPr>
            <a:xfrm>
              <a:off x="16885721" y="3253111"/>
              <a:ext cx="849443" cy="872155"/>
            </a:xfrm>
            <a:custGeom>
              <a:avLst/>
              <a:gdLst>
                <a:gd name="connsiteX0" fmla="*/ 0 w 849443"/>
                <a:gd name="connsiteY0" fmla="*/ 551773 h 872155"/>
                <a:gd name="connsiteX1" fmla="*/ 849443 w 849443"/>
                <a:gd name="connsiteY1" fmla="*/ 872156 h 872155"/>
                <a:gd name="connsiteX2" fmla="*/ 849443 w 849443"/>
                <a:gd name="connsiteY2" fmla="*/ 653213 h 872155"/>
                <a:gd name="connsiteX3" fmla="*/ 253150 w 849443"/>
                <a:gd name="connsiteY3" fmla="*/ 436074 h 872155"/>
                <a:gd name="connsiteX4" fmla="*/ 849443 w 849443"/>
                <a:gd name="connsiteY4" fmla="*/ 218939 h 872155"/>
                <a:gd name="connsiteX5" fmla="*/ 849443 w 849443"/>
                <a:gd name="connsiteY5" fmla="*/ 0 h 872155"/>
                <a:gd name="connsiteX6" fmla="*/ 0 w 849443"/>
                <a:gd name="connsiteY6" fmla="*/ 320380 h 872155"/>
                <a:gd name="connsiteX7" fmla="*/ 0 w 849443"/>
                <a:gd name="connsiteY7" fmla="*/ 551773 h 872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9443" h="872155">
                  <a:moveTo>
                    <a:pt x="0" y="551773"/>
                  </a:moveTo>
                  <a:lnTo>
                    <a:pt x="849443" y="872156"/>
                  </a:lnTo>
                  <a:lnTo>
                    <a:pt x="849443" y="653213"/>
                  </a:lnTo>
                  <a:lnTo>
                    <a:pt x="253150" y="436074"/>
                  </a:lnTo>
                  <a:lnTo>
                    <a:pt x="849443" y="218939"/>
                  </a:lnTo>
                  <a:lnTo>
                    <a:pt x="849443" y="0"/>
                  </a:lnTo>
                  <a:lnTo>
                    <a:pt x="0" y="320380"/>
                  </a:lnTo>
                  <a:lnTo>
                    <a:pt x="0" y="551773"/>
                  </a:lnTo>
                  <a:close/>
                </a:path>
              </a:pathLst>
            </a:custGeom>
            <a:grpFill/>
            <a:ln w="84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SV">
                <a:latin typeface="Montserrat" pitchFamily="2" charset="77"/>
              </a:endParaRPr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FF645ED9-02B4-1E08-FAB3-10E9D5DA15E6}"/>
                </a:ext>
              </a:extLst>
            </p:cNvPr>
            <p:cNvSpPr/>
            <p:nvPr/>
          </p:nvSpPr>
          <p:spPr>
            <a:xfrm>
              <a:off x="18290109" y="2813473"/>
              <a:ext cx="835164" cy="1676665"/>
            </a:xfrm>
            <a:custGeom>
              <a:avLst/>
              <a:gdLst>
                <a:gd name="connsiteX0" fmla="*/ 0 w 835164"/>
                <a:gd name="connsiteY0" fmla="*/ 1676665 h 1676665"/>
                <a:gd name="connsiteX1" fmla="*/ 246253 w 835164"/>
                <a:gd name="connsiteY1" fmla="*/ 1676665 h 1676665"/>
                <a:gd name="connsiteX2" fmla="*/ 835164 w 835164"/>
                <a:gd name="connsiteY2" fmla="*/ 0 h 1676665"/>
                <a:gd name="connsiteX3" fmla="*/ 588886 w 835164"/>
                <a:gd name="connsiteY3" fmla="*/ 0 h 1676665"/>
                <a:gd name="connsiteX4" fmla="*/ 0 w 835164"/>
                <a:gd name="connsiteY4" fmla="*/ 1676665 h 1676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5164" h="1676665">
                  <a:moveTo>
                    <a:pt x="0" y="1676665"/>
                  </a:moveTo>
                  <a:lnTo>
                    <a:pt x="246253" y="1676665"/>
                  </a:lnTo>
                  <a:lnTo>
                    <a:pt x="835164" y="0"/>
                  </a:lnTo>
                  <a:lnTo>
                    <a:pt x="588886" y="0"/>
                  </a:lnTo>
                  <a:lnTo>
                    <a:pt x="0" y="1676665"/>
                  </a:lnTo>
                  <a:close/>
                </a:path>
              </a:pathLst>
            </a:custGeom>
            <a:grpFill/>
            <a:ln w="84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SV">
                <a:latin typeface="Montserrat" pitchFamily="2" charset="77"/>
              </a:endParaRPr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B6C6CF3D-EB00-A11A-4FFE-350D663B037B}"/>
                </a:ext>
              </a:extLst>
            </p:cNvPr>
            <p:cNvSpPr/>
            <p:nvPr/>
          </p:nvSpPr>
          <p:spPr>
            <a:xfrm>
              <a:off x="19664148" y="3253111"/>
              <a:ext cx="849443" cy="872155"/>
            </a:xfrm>
            <a:custGeom>
              <a:avLst/>
              <a:gdLst>
                <a:gd name="connsiteX0" fmla="*/ 0 w 849443"/>
                <a:gd name="connsiteY0" fmla="*/ 0 h 872155"/>
                <a:gd name="connsiteX1" fmla="*/ 0 w 849443"/>
                <a:gd name="connsiteY1" fmla="*/ 218939 h 872155"/>
                <a:gd name="connsiteX2" fmla="*/ 596272 w 849443"/>
                <a:gd name="connsiteY2" fmla="*/ 436074 h 872155"/>
                <a:gd name="connsiteX3" fmla="*/ 0 w 849443"/>
                <a:gd name="connsiteY3" fmla="*/ 653213 h 872155"/>
                <a:gd name="connsiteX4" fmla="*/ 0 w 849443"/>
                <a:gd name="connsiteY4" fmla="*/ 872156 h 872155"/>
                <a:gd name="connsiteX5" fmla="*/ 849443 w 849443"/>
                <a:gd name="connsiteY5" fmla="*/ 551773 h 872155"/>
                <a:gd name="connsiteX6" fmla="*/ 849443 w 849443"/>
                <a:gd name="connsiteY6" fmla="*/ 320380 h 872155"/>
                <a:gd name="connsiteX7" fmla="*/ 0 w 849443"/>
                <a:gd name="connsiteY7" fmla="*/ 0 h 872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9443" h="872155">
                  <a:moveTo>
                    <a:pt x="0" y="0"/>
                  </a:moveTo>
                  <a:lnTo>
                    <a:pt x="0" y="218939"/>
                  </a:lnTo>
                  <a:lnTo>
                    <a:pt x="596272" y="436074"/>
                  </a:lnTo>
                  <a:lnTo>
                    <a:pt x="0" y="653213"/>
                  </a:lnTo>
                  <a:lnTo>
                    <a:pt x="0" y="872156"/>
                  </a:lnTo>
                  <a:lnTo>
                    <a:pt x="849443" y="551773"/>
                  </a:lnTo>
                  <a:lnTo>
                    <a:pt x="849443" y="32038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84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SV">
                <a:latin typeface="Montserrat" pitchFamily="2" charset="7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16836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969E6D5-41F0-40D7-AC18-A5D30666AB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3679" y="2555389"/>
            <a:ext cx="18641947" cy="98611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1895F07-A336-7C2E-001F-FD1437657208}"/>
              </a:ext>
            </a:extLst>
          </p:cNvPr>
          <p:cNvSpPr txBox="1"/>
          <p:nvPr/>
        </p:nvSpPr>
        <p:spPr>
          <a:xfrm>
            <a:off x="6915669" y="936148"/>
            <a:ext cx="10537968" cy="1231106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>
            <a:defPPr>
              <a:defRPr lang="en-SV"/>
            </a:defPPr>
            <a:lvl1pPr algn="ctr">
              <a:defRPr sz="7350" b="1">
                <a:solidFill>
                  <a:schemeClr val="tx2"/>
                </a:solidFill>
                <a:latin typeface="Montserrat" pitchFamily="2" charset="77"/>
                <a:ea typeface="Arimo" panose="020B0604020202020204" pitchFamily="34" charset="0"/>
                <a:cs typeface="Arimo" panose="020B0604020202020204" pitchFamily="34" charset="0"/>
              </a:defRPr>
            </a:lvl1pPr>
          </a:lstStyle>
          <a:p>
            <a:r>
              <a:rPr lang="en-US" sz="7400">
                <a:solidFill>
                  <a:schemeClr val="accent3"/>
                </a:solidFill>
              </a:rPr>
              <a:t>Pagina Login</a:t>
            </a:r>
          </a:p>
        </p:txBody>
      </p:sp>
      <p:sp>
        <p:nvSpPr>
          <p:cNvPr id="45" name="Graphic 66">
            <a:extLst>
              <a:ext uri="{FF2B5EF4-FFF2-40B4-BE49-F238E27FC236}">
                <a16:creationId xmlns:a16="http://schemas.microsoft.com/office/drawing/2014/main" id="{431ABA63-8DB0-2A9B-31E8-EA80176C6CF1}"/>
              </a:ext>
            </a:extLst>
          </p:cNvPr>
          <p:cNvSpPr/>
          <p:nvPr/>
        </p:nvSpPr>
        <p:spPr>
          <a:xfrm rot="5400000">
            <a:off x="21469278" y="-2739147"/>
            <a:ext cx="2104132" cy="7114855"/>
          </a:xfrm>
          <a:custGeom>
            <a:avLst/>
            <a:gdLst>
              <a:gd name="connsiteX0" fmla="*/ 491348 w 2974243"/>
              <a:gd name="connsiteY0" fmla="*/ 10057027 h 10057027"/>
              <a:gd name="connsiteX1" fmla="*/ 0 w 2974243"/>
              <a:gd name="connsiteY1" fmla="*/ 10057027 h 10057027"/>
              <a:gd name="connsiteX2" fmla="*/ 0 w 2974243"/>
              <a:gd name="connsiteY2" fmla="*/ 9171307 h 10057027"/>
              <a:gd name="connsiteX3" fmla="*/ 277177 w 2974243"/>
              <a:gd name="connsiteY3" fmla="*/ 9171307 h 10057027"/>
              <a:gd name="connsiteX4" fmla="*/ 878029 w 2974243"/>
              <a:gd name="connsiteY4" fmla="*/ 8963681 h 10057027"/>
              <a:gd name="connsiteX5" fmla="*/ 1070743 w 2974243"/>
              <a:gd name="connsiteY5" fmla="*/ 8356706 h 10057027"/>
              <a:gd name="connsiteX6" fmla="*/ 1070743 w 2974243"/>
              <a:gd name="connsiteY6" fmla="*/ 6013075 h 10057027"/>
              <a:gd name="connsiteX7" fmla="*/ 1163433 w 2974243"/>
              <a:gd name="connsiteY7" fmla="*/ 5421752 h 10057027"/>
              <a:gd name="connsiteX8" fmla="*/ 1455913 w 2974243"/>
              <a:gd name="connsiteY8" fmla="*/ 5096526 h 10057027"/>
              <a:gd name="connsiteX9" fmla="*/ 1614284 w 2974243"/>
              <a:gd name="connsiteY9" fmla="*/ 5025043 h 10057027"/>
              <a:gd name="connsiteX10" fmla="*/ 1456284 w 2974243"/>
              <a:gd name="connsiteY10" fmla="*/ 4955409 h 10057027"/>
              <a:gd name="connsiteX11" fmla="*/ 1163433 w 2974243"/>
              <a:gd name="connsiteY11" fmla="*/ 4635292 h 10057027"/>
              <a:gd name="connsiteX12" fmla="*/ 1070743 w 2974243"/>
              <a:gd name="connsiteY12" fmla="*/ 4043985 h 10057027"/>
              <a:gd name="connsiteX13" fmla="*/ 1070743 w 2974243"/>
              <a:gd name="connsiteY13" fmla="*/ 1700330 h 10057027"/>
              <a:gd name="connsiteX14" fmla="*/ 878021 w 2974243"/>
              <a:gd name="connsiteY14" fmla="*/ 1093363 h 10057027"/>
              <a:gd name="connsiteX15" fmla="*/ 277177 w 2974243"/>
              <a:gd name="connsiteY15" fmla="*/ 885785 h 10057027"/>
              <a:gd name="connsiteX16" fmla="*/ 0 w 2974243"/>
              <a:gd name="connsiteY16" fmla="*/ 885785 h 10057027"/>
              <a:gd name="connsiteX17" fmla="*/ 0 w 2974243"/>
              <a:gd name="connsiteY17" fmla="*/ 0 h 10057027"/>
              <a:gd name="connsiteX18" fmla="*/ 491348 w 2974243"/>
              <a:gd name="connsiteY18" fmla="*/ 0 h 10057027"/>
              <a:gd name="connsiteX19" fmla="*/ 1720600 w 2974243"/>
              <a:gd name="connsiteY19" fmla="*/ 401597 h 10057027"/>
              <a:gd name="connsiteX20" fmla="*/ 2139079 w 2974243"/>
              <a:gd name="connsiteY20" fmla="*/ 1603992 h 10057027"/>
              <a:gd name="connsiteX21" fmla="*/ 2139079 w 2974243"/>
              <a:gd name="connsiteY21" fmla="*/ 4065378 h 10057027"/>
              <a:gd name="connsiteX22" fmla="*/ 2261597 w 2974243"/>
              <a:gd name="connsiteY22" fmla="*/ 4457776 h 10057027"/>
              <a:gd name="connsiteX23" fmla="*/ 2589978 w 2974243"/>
              <a:gd name="connsiteY23" fmla="*/ 4580294 h 10057027"/>
              <a:gd name="connsiteX24" fmla="*/ 2974244 w 2974243"/>
              <a:gd name="connsiteY24" fmla="*/ 4580294 h 10057027"/>
              <a:gd name="connsiteX25" fmla="*/ 2974244 w 2974243"/>
              <a:gd name="connsiteY25" fmla="*/ 5476767 h 10057027"/>
              <a:gd name="connsiteX26" fmla="*/ 2589978 w 2974243"/>
              <a:gd name="connsiteY26" fmla="*/ 5476767 h 10057027"/>
              <a:gd name="connsiteX27" fmla="*/ 2261589 w 2974243"/>
              <a:gd name="connsiteY27" fmla="*/ 5599284 h 10057027"/>
              <a:gd name="connsiteX28" fmla="*/ 2139079 w 2974243"/>
              <a:gd name="connsiteY28" fmla="*/ 5991683 h 10057027"/>
              <a:gd name="connsiteX29" fmla="*/ 2139079 w 2974243"/>
              <a:gd name="connsiteY29" fmla="*/ 8453092 h 10057027"/>
              <a:gd name="connsiteX30" fmla="*/ 1720713 w 2974243"/>
              <a:gd name="connsiteY30" fmla="*/ 9650091 h 10057027"/>
              <a:gd name="connsiteX31" fmla="*/ 491348 w 2974243"/>
              <a:gd name="connsiteY31" fmla="*/ 10057027 h 10057027"/>
              <a:gd name="connsiteX32" fmla="*/ 40384 w 2974243"/>
              <a:gd name="connsiteY32" fmla="*/ 10016665 h 10057027"/>
              <a:gd name="connsiteX33" fmla="*/ 491348 w 2974243"/>
              <a:gd name="connsiteY33" fmla="*/ 10016665 h 10057027"/>
              <a:gd name="connsiteX34" fmla="*/ 1692533 w 2974243"/>
              <a:gd name="connsiteY34" fmla="*/ 9621109 h 10057027"/>
              <a:gd name="connsiteX35" fmla="*/ 2098695 w 2974243"/>
              <a:gd name="connsiteY35" fmla="*/ 8453092 h 10057027"/>
              <a:gd name="connsiteX36" fmla="*/ 2098695 w 2974243"/>
              <a:gd name="connsiteY36" fmla="*/ 5991683 h 10057027"/>
              <a:gd name="connsiteX37" fmla="*/ 2233029 w 2974243"/>
              <a:gd name="connsiteY37" fmla="*/ 5570755 h 10057027"/>
              <a:gd name="connsiteX38" fmla="*/ 2589978 w 2974243"/>
              <a:gd name="connsiteY38" fmla="*/ 5436404 h 10057027"/>
              <a:gd name="connsiteX39" fmla="*/ 2933859 w 2974243"/>
              <a:gd name="connsiteY39" fmla="*/ 5436404 h 10057027"/>
              <a:gd name="connsiteX40" fmla="*/ 2933859 w 2974243"/>
              <a:gd name="connsiteY40" fmla="*/ 4620656 h 10057027"/>
              <a:gd name="connsiteX41" fmla="*/ 2589978 w 2974243"/>
              <a:gd name="connsiteY41" fmla="*/ 4620656 h 10057027"/>
              <a:gd name="connsiteX42" fmla="*/ 2233037 w 2974243"/>
              <a:gd name="connsiteY42" fmla="*/ 4486313 h 10057027"/>
              <a:gd name="connsiteX43" fmla="*/ 2098695 w 2974243"/>
              <a:gd name="connsiteY43" fmla="*/ 4065378 h 10057027"/>
              <a:gd name="connsiteX44" fmla="*/ 2098695 w 2974243"/>
              <a:gd name="connsiteY44" fmla="*/ 1603992 h 10057027"/>
              <a:gd name="connsiteX45" fmla="*/ 1692622 w 2974243"/>
              <a:gd name="connsiteY45" fmla="*/ 430699 h 10057027"/>
              <a:gd name="connsiteX46" fmla="*/ 491348 w 2974243"/>
              <a:gd name="connsiteY46" fmla="*/ 40363 h 10057027"/>
              <a:gd name="connsiteX47" fmla="*/ 40384 w 2974243"/>
              <a:gd name="connsiteY47" fmla="*/ 40363 h 10057027"/>
              <a:gd name="connsiteX48" fmla="*/ 40384 w 2974243"/>
              <a:gd name="connsiteY48" fmla="*/ 845422 h 10057027"/>
              <a:gd name="connsiteX49" fmla="*/ 277177 w 2974243"/>
              <a:gd name="connsiteY49" fmla="*/ 845422 h 10057027"/>
              <a:gd name="connsiteX50" fmla="*/ 907671 w 2974243"/>
              <a:gd name="connsiteY50" fmla="*/ 1065956 h 10057027"/>
              <a:gd name="connsiteX51" fmla="*/ 1111127 w 2974243"/>
              <a:gd name="connsiteY51" fmla="*/ 1700330 h 10057027"/>
              <a:gd name="connsiteX52" fmla="*/ 1111127 w 2974243"/>
              <a:gd name="connsiteY52" fmla="*/ 4043985 h 10057027"/>
              <a:gd name="connsiteX53" fmla="*/ 1200457 w 2974243"/>
              <a:gd name="connsiteY53" fmla="*/ 4619179 h 10057027"/>
              <a:gd name="connsiteX54" fmla="*/ 1475136 w 2974243"/>
              <a:gd name="connsiteY54" fmla="*/ 4919720 h 10057027"/>
              <a:gd name="connsiteX55" fmla="*/ 1682703 w 2974243"/>
              <a:gd name="connsiteY55" fmla="*/ 5006032 h 10057027"/>
              <a:gd name="connsiteX56" fmla="*/ 1742432 w 2974243"/>
              <a:gd name="connsiteY56" fmla="*/ 5025511 h 10057027"/>
              <a:gd name="connsiteX57" fmla="*/ 1682526 w 2974243"/>
              <a:gd name="connsiteY57" fmla="*/ 5044465 h 10057027"/>
              <a:gd name="connsiteX58" fmla="*/ 1475515 w 2974243"/>
              <a:gd name="connsiteY58" fmla="*/ 5131818 h 10057027"/>
              <a:gd name="connsiteX59" fmla="*/ 1200457 w 2974243"/>
              <a:gd name="connsiteY59" fmla="*/ 5437865 h 10057027"/>
              <a:gd name="connsiteX60" fmla="*/ 1111127 w 2974243"/>
              <a:gd name="connsiteY60" fmla="*/ 6013075 h 10057027"/>
              <a:gd name="connsiteX61" fmla="*/ 1111127 w 2974243"/>
              <a:gd name="connsiteY61" fmla="*/ 8356706 h 10057027"/>
              <a:gd name="connsiteX62" fmla="*/ 907679 w 2974243"/>
              <a:gd name="connsiteY62" fmla="*/ 8991128 h 10057027"/>
              <a:gd name="connsiteX63" fmla="*/ 277177 w 2974243"/>
              <a:gd name="connsiteY63" fmla="*/ 9211670 h 10057027"/>
              <a:gd name="connsiteX64" fmla="*/ 40384 w 2974243"/>
              <a:gd name="connsiteY64" fmla="*/ 9211670 h 10057027"/>
              <a:gd name="connsiteX65" fmla="*/ 40384 w 2974243"/>
              <a:gd name="connsiteY65" fmla="*/ 10016665 h 10057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2974243" h="10057027">
                <a:moveTo>
                  <a:pt x="491348" y="10057027"/>
                </a:moveTo>
                <a:lnTo>
                  <a:pt x="0" y="10057027"/>
                </a:lnTo>
                <a:lnTo>
                  <a:pt x="0" y="9171307"/>
                </a:lnTo>
                <a:lnTo>
                  <a:pt x="277177" y="9171307"/>
                </a:lnTo>
                <a:cubicBezTo>
                  <a:pt x="548273" y="9171307"/>
                  <a:pt x="750431" y="9101399"/>
                  <a:pt x="878029" y="8963681"/>
                </a:cubicBezTo>
                <a:cubicBezTo>
                  <a:pt x="1005902" y="8825398"/>
                  <a:pt x="1070743" y="8621162"/>
                  <a:pt x="1070743" y="8356706"/>
                </a:cubicBezTo>
                <a:lnTo>
                  <a:pt x="1070743" y="6013075"/>
                </a:lnTo>
                <a:cubicBezTo>
                  <a:pt x="1070743" y="5761687"/>
                  <a:pt x="1101936" y="5562747"/>
                  <a:pt x="1163433" y="5421752"/>
                </a:cubicBezTo>
                <a:cubicBezTo>
                  <a:pt x="1225464" y="5279280"/>
                  <a:pt x="1323864" y="5169856"/>
                  <a:pt x="1455913" y="5096526"/>
                </a:cubicBezTo>
                <a:cubicBezTo>
                  <a:pt x="1503938" y="5069902"/>
                  <a:pt x="1557019" y="5045951"/>
                  <a:pt x="1614284" y="5025043"/>
                </a:cubicBezTo>
                <a:cubicBezTo>
                  <a:pt x="1557108" y="5004038"/>
                  <a:pt x="1504148" y="4980700"/>
                  <a:pt x="1456284" y="4955409"/>
                </a:cubicBezTo>
                <a:cubicBezTo>
                  <a:pt x="1324123" y="4885775"/>
                  <a:pt x="1225593" y="4778080"/>
                  <a:pt x="1163433" y="4635292"/>
                </a:cubicBezTo>
                <a:cubicBezTo>
                  <a:pt x="1101936" y="4494305"/>
                  <a:pt x="1070743" y="4295365"/>
                  <a:pt x="1070743" y="4043985"/>
                </a:cubicBezTo>
                <a:lnTo>
                  <a:pt x="1070743" y="1700330"/>
                </a:lnTo>
                <a:cubicBezTo>
                  <a:pt x="1070743" y="1435865"/>
                  <a:pt x="1005902" y="1231654"/>
                  <a:pt x="878021" y="1093363"/>
                </a:cubicBezTo>
                <a:cubicBezTo>
                  <a:pt x="750431" y="955629"/>
                  <a:pt x="548273" y="885785"/>
                  <a:pt x="277177" y="885785"/>
                </a:cubicBezTo>
                <a:lnTo>
                  <a:pt x="0" y="885785"/>
                </a:lnTo>
                <a:lnTo>
                  <a:pt x="0" y="0"/>
                </a:lnTo>
                <a:lnTo>
                  <a:pt x="491348" y="0"/>
                </a:lnTo>
                <a:cubicBezTo>
                  <a:pt x="1029470" y="0"/>
                  <a:pt x="1443054" y="135117"/>
                  <a:pt x="1720600" y="401597"/>
                </a:cubicBezTo>
                <a:cubicBezTo>
                  <a:pt x="1998283" y="668437"/>
                  <a:pt x="2139079" y="1072980"/>
                  <a:pt x="2139079" y="1603992"/>
                </a:cubicBezTo>
                <a:lnTo>
                  <a:pt x="2139079" y="4065378"/>
                </a:lnTo>
                <a:cubicBezTo>
                  <a:pt x="2139079" y="4244443"/>
                  <a:pt x="2180295" y="4376470"/>
                  <a:pt x="2261597" y="4457776"/>
                </a:cubicBezTo>
                <a:cubicBezTo>
                  <a:pt x="2342931" y="4539067"/>
                  <a:pt x="2453415" y="4580294"/>
                  <a:pt x="2589978" y="4580294"/>
                </a:cubicBezTo>
                <a:lnTo>
                  <a:pt x="2974244" y="4580294"/>
                </a:lnTo>
                <a:lnTo>
                  <a:pt x="2974244" y="5476767"/>
                </a:lnTo>
                <a:lnTo>
                  <a:pt x="2589978" y="5476767"/>
                </a:lnTo>
                <a:cubicBezTo>
                  <a:pt x="2453415" y="5476767"/>
                  <a:pt x="2342931" y="5517993"/>
                  <a:pt x="2261589" y="5599284"/>
                </a:cubicBezTo>
                <a:cubicBezTo>
                  <a:pt x="2180295" y="5680591"/>
                  <a:pt x="2139079" y="5812617"/>
                  <a:pt x="2139079" y="5991683"/>
                </a:cubicBezTo>
                <a:lnTo>
                  <a:pt x="2139079" y="8453092"/>
                </a:lnTo>
                <a:cubicBezTo>
                  <a:pt x="2139079" y="8977001"/>
                  <a:pt x="1998315" y="9379741"/>
                  <a:pt x="1720713" y="9650091"/>
                </a:cubicBezTo>
                <a:cubicBezTo>
                  <a:pt x="1443184" y="9920117"/>
                  <a:pt x="1029567" y="10057027"/>
                  <a:pt x="491348" y="10057027"/>
                </a:cubicBezTo>
                <a:close/>
                <a:moveTo>
                  <a:pt x="40384" y="10016665"/>
                </a:moveTo>
                <a:lnTo>
                  <a:pt x="491348" y="10016665"/>
                </a:lnTo>
                <a:cubicBezTo>
                  <a:pt x="1018671" y="10016665"/>
                  <a:pt x="1422806" y="9883629"/>
                  <a:pt x="1692533" y="9621109"/>
                </a:cubicBezTo>
                <a:cubicBezTo>
                  <a:pt x="1962042" y="9358671"/>
                  <a:pt x="2098695" y="8965699"/>
                  <a:pt x="2098695" y="8453092"/>
                </a:cubicBezTo>
                <a:lnTo>
                  <a:pt x="2098695" y="5991683"/>
                </a:lnTo>
                <a:cubicBezTo>
                  <a:pt x="2098695" y="5801525"/>
                  <a:pt x="2143893" y="5659909"/>
                  <a:pt x="2233029" y="5570755"/>
                </a:cubicBezTo>
                <a:cubicBezTo>
                  <a:pt x="2322222" y="5481602"/>
                  <a:pt x="2442317" y="5436404"/>
                  <a:pt x="2589978" y="5436404"/>
                </a:cubicBezTo>
                <a:lnTo>
                  <a:pt x="2933859" y="5436404"/>
                </a:lnTo>
                <a:lnTo>
                  <a:pt x="2933859" y="4620656"/>
                </a:lnTo>
                <a:lnTo>
                  <a:pt x="2589978" y="4620656"/>
                </a:lnTo>
                <a:cubicBezTo>
                  <a:pt x="2442317" y="4620656"/>
                  <a:pt x="2322222" y="4575458"/>
                  <a:pt x="2233037" y="4486313"/>
                </a:cubicBezTo>
                <a:cubicBezTo>
                  <a:pt x="2143893" y="4397152"/>
                  <a:pt x="2098695" y="4255535"/>
                  <a:pt x="2098695" y="4065378"/>
                </a:cubicBezTo>
                <a:lnTo>
                  <a:pt x="2098695" y="1603992"/>
                </a:lnTo>
                <a:cubicBezTo>
                  <a:pt x="2098695" y="1084386"/>
                  <a:pt x="1962074" y="689632"/>
                  <a:pt x="1692622" y="430699"/>
                </a:cubicBezTo>
                <a:cubicBezTo>
                  <a:pt x="1422854" y="171692"/>
                  <a:pt x="1018687" y="40363"/>
                  <a:pt x="491348" y="40363"/>
                </a:cubicBezTo>
                <a:lnTo>
                  <a:pt x="40384" y="40363"/>
                </a:lnTo>
                <a:lnTo>
                  <a:pt x="40384" y="845422"/>
                </a:lnTo>
                <a:lnTo>
                  <a:pt x="277177" y="845422"/>
                </a:lnTo>
                <a:cubicBezTo>
                  <a:pt x="559986" y="845422"/>
                  <a:pt x="772114" y="919617"/>
                  <a:pt x="907671" y="1065956"/>
                </a:cubicBezTo>
                <a:cubicBezTo>
                  <a:pt x="1042684" y="1211957"/>
                  <a:pt x="1111127" y="1425387"/>
                  <a:pt x="1111127" y="1700330"/>
                </a:cubicBezTo>
                <a:lnTo>
                  <a:pt x="1111127" y="4043985"/>
                </a:lnTo>
                <a:cubicBezTo>
                  <a:pt x="1111127" y="4289770"/>
                  <a:pt x="1141181" y="4483302"/>
                  <a:pt x="1200457" y="4619179"/>
                </a:cubicBezTo>
                <a:cubicBezTo>
                  <a:pt x="1258869" y="4753345"/>
                  <a:pt x="1351285" y="4854462"/>
                  <a:pt x="1475136" y="4919720"/>
                </a:cubicBezTo>
                <a:cubicBezTo>
                  <a:pt x="1536237" y="4952010"/>
                  <a:pt x="1606070" y="4981039"/>
                  <a:pt x="1682703" y="5006032"/>
                </a:cubicBezTo>
                <a:lnTo>
                  <a:pt x="1742432" y="5025511"/>
                </a:lnTo>
                <a:lnTo>
                  <a:pt x="1682526" y="5044465"/>
                </a:lnTo>
                <a:cubicBezTo>
                  <a:pt x="1606151" y="5068618"/>
                  <a:pt x="1536496" y="5098003"/>
                  <a:pt x="1475515" y="5131818"/>
                </a:cubicBezTo>
                <a:cubicBezTo>
                  <a:pt x="1351414" y="5200726"/>
                  <a:pt x="1258869" y="5303700"/>
                  <a:pt x="1200457" y="5437865"/>
                </a:cubicBezTo>
                <a:cubicBezTo>
                  <a:pt x="1141181" y="5573750"/>
                  <a:pt x="1111127" y="5767282"/>
                  <a:pt x="1111127" y="6013075"/>
                </a:cubicBezTo>
                <a:lnTo>
                  <a:pt x="1111127" y="8356706"/>
                </a:lnTo>
                <a:cubicBezTo>
                  <a:pt x="1111127" y="8631657"/>
                  <a:pt x="1042684" y="8845095"/>
                  <a:pt x="907679" y="8991128"/>
                </a:cubicBezTo>
                <a:cubicBezTo>
                  <a:pt x="772114" y="9137484"/>
                  <a:pt x="559986" y="9211670"/>
                  <a:pt x="277177" y="9211670"/>
                </a:cubicBezTo>
                <a:lnTo>
                  <a:pt x="40384" y="9211670"/>
                </a:lnTo>
                <a:lnTo>
                  <a:pt x="40384" y="10016665"/>
                </a:lnTo>
                <a:close/>
              </a:path>
            </a:pathLst>
          </a:custGeom>
          <a:solidFill>
            <a:schemeClr val="accent3"/>
          </a:solidFill>
          <a:ln w="8076" cap="flat">
            <a:noFill/>
            <a:prstDash val="solid"/>
            <a:miter/>
          </a:ln>
        </p:spPr>
        <p:txBody>
          <a:bodyPr rtlCol="0" anchor="ctr"/>
          <a:lstStyle/>
          <a:p>
            <a:endParaRPr lang="en-SV">
              <a:latin typeface="Montserrat" pitchFamily="2" charset="77"/>
            </a:endParaRP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D2B1BAAF-DE6C-F8FD-67FF-8EA78ABA632D}"/>
              </a:ext>
            </a:extLst>
          </p:cNvPr>
          <p:cNvGrpSpPr/>
          <p:nvPr/>
        </p:nvGrpSpPr>
        <p:grpSpPr>
          <a:xfrm>
            <a:off x="1033802" y="11891374"/>
            <a:ext cx="2523408" cy="1166223"/>
            <a:chOff x="16885721" y="2813473"/>
            <a:chExt cx="3627870" cy="1676665"/>
          </a:xfrm>
          <a:solidFill>
            <a:schemeClr val="accent3"/>
          </a:solidFill>
        </p:grpSpPr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EF8B345B-2CFD-0885-6526-6DE51EB0B75E}"/>
                </a:ext>
              </a:extLst>
            </p:cNvPr>
            <p:cNvSpPr/>
            <p:nvPr/>
          </p:nvSpPr>
          <p:spPr>
            <a:xfrm>
              <a:off x="16885721" y="3253111"/>
              <a:ext cx="849443" cy="872155"/>
            </a:xfrm>
            <a:custGeom>
              <a:avLst/>
              <a:gdLst>
                <a:gd name="connsiteX0" fmla="*/ 0 w 849443"/>
                <a:gd name="connsiteY0" fmla="*/ 551773 h 872155"/>
                <a:gd name="connsiteX1" fmla="*/ 849443 w 849443"/>
                <a:gd name="connsiteY1" fmla="*/ 872156 h 872155"/>
                <a:gd name="connsiteX2" fmla="*/ 849443 w 849443"/>
                <a:gd name="connsiteY2" fmla="*/ 653213 h 872155"/>
                <a:gd name="connsiteX3" fmla="*/ 253150 w 849443"/>
                <a:gd name="connsiteY3" fmla="*/ 436074 h 872155"/>
                <a:gd name="connsiteX4" fmla="*/ 849443 w 849443"/>
                <a:gd name="connsiteY4" fmla="*/ 218939 h 872155"/>
                <a:gd name="connsiteX5" fmla="*/ 849443 w 849443"/>
                <a:gd name="connsiteY5" fmla="*/ 0 h 872155"/>
                <a:gd name="connsiteX6" fmla="*/ 0 w 849443"/>
                <a:gd name="connsiteY6" fmla="*/ 320380 h 872155"/>
                <a:gd name="connsiteX7" fmla="*/ 0 w 849443"/>
                <a:gd name="connsiteY7" fmla="*/ 551773 h 872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9443" h="872155">
                  <a:moveTo>
                    <a:pt x="0" y="551773"/>
                  </a:moveTo>
                  <a:lnTo>
                    <a:pt x="849443" y="872156"/>
                  </a:lnTo>
                  <a:lnTo>
                    <a:pt x="849443" y="653213"/>
                  </a:lnTo>
                  <a:lnTo>
                    <a:pt x="253150" y="436074"/>
                  </a:lnTo>
                  <a:lnTo>
                    <a:pt x="849443" y="218939"/>
                  </a:lnTo>
                  <a:lnTo>
                    <a:pt x="849443" y="0"/>
                  </a:lnTo>
                  <a:lnTo>
                    <a:pt x="0" y="320380"/>
                  </a:lnTo>
                  <a:lnTo>
                    <a:pt x="0" y="551773"/>
                  </a:lnTo>
                  <a:close/>
                </a:path>
              </a:pathLst>
            </a:custGeom>
            <a:grpFill/>
            <a:ln w="84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SV">
                <a:latin typeface="Montserrat" pitchFamily="2" charset="77"/>
              </a:endParaRPr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FF645ED9-02B4-1E08-FAB3-10E9D5DA15E6}"/>
                </a:ext>
              </a:extLst>
            </p:cNvPr>
            <p:cNvSpPr/>
            <p:nvPr/>
          </p:nvSpPr>
          <p:spPr>
            <a:xfrm>
              <a:off x="18290109" y="2813473"/>
              <a:ext cx="835164" cy="1676665"/>
            </a:xfrm>
            <a:custGeom>
              <a:avLst/>
              <a:gdLst>
                <a:gd name="connsiteX0" fmla="*/ 0 w 835164"/>
                <a:gd name="connsiteY0" fmla="*/ 1676665 h 1676665"/>
                <a:gd name="connsiteX1" fmla="*/ 246253 w 835164"/>
                <a:gd name="connsiteY1" fmla="*/ 1676665 h 1676665"/>
                <a:gd name="connsiteX2" fmla="*/ 835164 w 835164"/>
                <a:gd name="connsiteY2" fmla="*/ 0 h 1676665"/>
                <a:gd name="connsiteX3" fmla="*/ 588886 w 835164"/>
                <a:gd name="connsiteY3" fmla="*/ 0 h 1676665"/>
                <a:gd name="connsiteX4" fmla="*/ 0 w 835164"/>
                <a:gd name="connsiteY4" fmla="*/ 1676665 h 1676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5164" h="1676665">
                  <a:moveTo>
                    <a:pt x="0" y="1676665"/>
                  </a:moveTo>
                  <a:lnTo>
                    <a:pt x="246253" y="1676665"/>
                  </a:lnTo>
                  <a:lnTo>
                    <a:pt x="835164" y="0"/>
                  </a:lnTo>
                  <a:lnTo>
                    <a:pt x="588886" y="0"/>
                  </a:lnTo>
                  <a:lnTo>
                    <a:pt x="0" y="1676665"/>
                  </a:lnTo>
                  <a:close/>
                </a:path>
              </a:pathLst>
            </a:custGeom>
            <a:grpFill/>
            <a:ln w="84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SV">
                <a:latin typeface="Montserrat" pitchFamily="2" charset="77"/>
              </a:endParaRPr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B6C6CF3D-EB00-A11A-4FFE-350D663B037B}"/>
                </a:ext>
              </a:extLst>
            </p:cNvPr>
            <p:cNvSpPr/>
            <p:nvPr/>
          </p:nvSpPr>
          <p:spPr>
            <a:xfrm>
              <a:off x="19664148" y="3253111"/>
              <a:ext cx="849443" cy="872155"/>
            </a:xfrm>
            <a:custGeom>
              <a:avLst/>
              <a:gdLst>
                <a:gd name="connsiteX0" fmla="*/ 0 w 849443"/>
                <a:gd name="connsiteY0" fmla="*/ 0 h 872155"/>
                <a:gd name="connsiteX1" fmla="*/ 0 w 849443"/>
                <a:gd name="connsiteY1" fmla="*/ 218939 h 872155"/>
                <a:gd name="connsiteX2" fmla="*/ 596272 w 849443"/>
                <a:gd name="connsiteY2" fmla="*/ 436074 h 872155"/>
                <a:gd name="connsiteX3" fmla="*/ 0 w 849443"/>
                <a:gd name="connsiteY3" fmla="*/ 653213 h 872155"/>
                <a:gd name="connsiteX4" fmla="*/ 0 w 849443"/>
                <a:gd name="connsiteY4" fmla="*/ 872156 h 872155"/>
                <a:gd name="connsiteX5" fmla="*/ 849443 w 849443"/>
                <a:gd name="connsiteY5" fmla="*/ 551773 h 872155"/>
                <a:gd name="connsiteX6" fmla="*/ 849443 w 849443"/>
                <a:gd name="connsiteY6" fmla="*/ 320380 h 872155"/>
                <a:gd name="connsiteX7" fmla="*/ 0 w 849443"/>
                <a:gd name="connsiteY7" fmla="*/ 0 h 872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9443" h="872155">
                  <a:moveTo>
                    <a:pt x="0" y="0"/>
                  </a:moveTo>
                  <a:lnTo>
                    <a:pt x="0" y="218939"/>
                  </a:lnTo>
                  <a:lnTo>
                    <a:pt x="596272" y="436074"/>
                  </a:lnTo>
                  <a:lnTo>
                    <a:pt x="0" y="653213"/>
                  </a:lnTo>
                  <a:lnTo>
                    <a:pt x="0" y="872156"/>
                  </a:lnTo>
                  <a:lnTo>
                    <a:pt x="849443" y="551773"/>
                  </a:lnTo>
                  <a:lnTo>
                    <a:pt x="849443" y="32038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84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SV">
                <a:latin typeface="Montserrat" pitchFamily="2" charset="77"/>
              </a:endParaRPr>
            </a:p>
          </p:txBody>
        </p:sp>
      </p:grpSp>
      <p:sp>
        <p:nvSpPr>
          <p:cNvPr id="53" name="Graphic 28">
            <a:extLst>
              <a:ext uri="{FF2B5EF4-FFF2-40B4-BE49-F238E27FC236}">
                <a16:creationId xmlns:a16="http://schemas.microsoft.com/office/drawing/2014/main" id="{3374B177-1060-0953-5DE7-43692CA1A03C}"/>
              </a:ext>
            </a:extLst>
          </p:cNvPr>
          <p:cNvSpPr/>
          <p:nvPr/>
        </p:nvSpPr>
        <p:spPr>
          <a:xfrm>
            <a:off x="-1677047" y="11091674"/>
            <a:ext cx="6423383" cy="6423324"/>
          </a:xfrm>
          <a:custGeom>
            <a:avLst/>
            <a:gdLst>
              <a:gd name="connsiteX0" fmla="*/ 7677910 w 7781021"/>
              <a:gd name="connsiteY0" fmla="*/ 7547038 h 7780948"/>
              <a:gd name="connsiteX1" fmla="*/ 7677910 w 7781021"/>
              <a:gd name="connsiteY1" fmla="*/ 4006940 h 7780948"/>
              <a:gd name="connsiteX2" fmla="*/ 7781021 w 7781021"/>
              <a:gd name="connsiteY2" fmla="*/ 3890446 h 7780948"/>
              <a:gd name="connsiteX3" fmla="*/ 7677910 w 7781021"/>
              <a:gd name="connsiteY3" fmla="*/ 3773952 h 7780948"/>
              <a:gd name="connsiteX4" fmla="*/ 7677910 w 7781021"/>
              <a:gd name="connsiteY4" fmla="*/ 233950 h 7780948"/>
              <a:gd name="connsiteX5" fmla="*/ 7780949 w 7781021"/>
              <a:gd name="connsiteY5" fmla="*/ 117468 h 7780948"/>
              <a:gd name="connsiteX6" fmla="*/ 7663489 w 7781021"/>
              <a:gd name="connsiteY6" fmla="*/ 0 h 7780948"/>
              <a:gd name="connsiteX7" fmla="*/ 7547038 w 7781021"/>
              <a:gd name="connsiteY7" fmla="*/ 103047 h 7780948"/>
              <a:gd name="connsiteX8" fmla="*/ 4006962 w 7781021"/>
              <a:gd name="connsiteY8" fmla="*/ 103047 h 7780948"/>
              <a:gd name="connsiteX9" fmla="*/ 3890482 w 7781021"/>
              <a:gd name="connsiteY9" fmla="*/ 0 h 7780948"/>
              <a:gd name="connsiteX10" fmla="*/ 3773995 w 7781021"/>
              <a:gd name="connsiteY10" fmla="*/ 103047 h 7780948"/>
              <a:gd name="connsiteX11" fmla="*/ 233950 w 7781021"/>
              <a:gd name="connsiteY11" fmla="*/ 103047 h 7780948"/>
              <a:gd name="connsiteX12" fmla="*/ 117468 w 7781021"/>
              <a:gd name="connsiteY12" fmla="*/ 0 h 7780948"/>
              <a:gd name="connsiteX13" fmla="*/ 0 w 7781021"/>
              <a:gd name="connsiteY13" fmla="*/ 117468 h 7780948"/>
              <a:gd name="connsiteX14" fmla="*/ 103047 w 7781021"/>
              <a:gd name="connsiteY14" fmla="*/ 233950 h 7780948"/>
              <a:gd name="connsiteX15" fmla="*/ 103047 w 7781021"/>
              <a:gd name="connsiteY15" fmla="*/ 3773995 h 7780948"/>
              <a:gd name="connsiteX16" fmla="*/ 0 w 7781021"/>
              <a:gd name="connsiteY16" fmla="*/ 3890482 h 7780948"/>
              <a:gd name="connsiteX17" fmla="*/ 103047 w 7781021"/>
              <a:gd name="connsiteY17" fmla="*/ 4006962 h 7780948"/>
              <a:gd name="connsiteX18" fmla="*/ 103047 w 7781021"/>
              <a:gd name="connsiteY18" fmla="*/ 7547038 h 7780948"/>
              <a:gd name="connsiteX19" fmla="*/ 0 w 7781021"/>
              <a:gd name="connsiteY19" fmla="*/ 7663489 h 7780948"/>
              <a:gd name="connsiteX20" fmla="*/ 117468 w 7781021"/>
              <a:gd name="connsiteY20" fmla="*/ 7780949 h 7780948"/>
              <a:gd name="connsiteX21" fmla="*/ 233950 w 7781021"/>
              <a:gd name="connsiteY21" fmla="*/ 7677910 h 7780948"/>
              <a:gd name="connsiteX22" fmla="*/ 3773995 w 7781021"/>
              <a:gd name="connsiteY22" fmla="*/ 7677910 h 7780948"/>
              <a:gd name="connsiteX23" fmla="*/ 3890482 w 7781021"/>
              <a:gd name="connsiteY23" fmla="*/ 7780949 h 7780948"/>
              <a:gd name="connsiteX24" fmla="*/ 4006962 w 7781021"/>
              <a:gd name="connsiteY24" fmla="*/ 7677910 h 7780948"/>
              <a:gd name="connsiteX25" fmla="*/ 7547038 w 7781021"/>
              <a:gd name="connsiteY25" fmla="*/ 7677910 h 7780948"/>
              <a:gd name="connsiteX26" fmla="*/ 7663489 w 7781021"/>
              <a:gd name="connsiteY26" fmla="*/ 7780949 h 7780948"/>
              <a:gd name="connsiteX27" fmla="*/ 7780949 w 7781021"/>
              <a:gd name="connsiteY27" fmla="*/ 7663489 h 7780948"/>
              <a:gd name="connsiteX28" fmla="*/ 7677910 w 7781021"/>
              <a:gd name="connsiteY28" fmla="*/ 7547038 h 7780948"/>
              <a:gd name="connsiteX29" fmla="*/ 7752179 w 7781021"/>
              <a:gd name="connsiteY29" fmla="*/ 3890446 h 7780948"/>
              <a:gd name="connsiteX30" fmla="*/ 7677910 w 7781021"/>
              <a:gd name="connsiteY30" fmla="*/ 3977795 h 7780948"/>
              <a:gd name="connsiteX31" fmla="*/ 7663560 w 7781021"/>
              <a:gd name="connsiteY31" fmla="*/ 3979071 h 7780948"/>
              <a:gd name="connsiteX32" fmla="*/ 7649068 w 7781021"/>
              <a:gd name="connsiteY32" fmla="*/ 3977781 h 7780948"/>
              <a:gd name="connsiteX33" fmla="*/ 7574871 w 7781021"/>
              <a:gd name="connsiteY33" fmla="*/ 3890446 h 7780948"/>
              <a:gd name="connsiteX34" fmla="*/ 7649068 w 7781021"/>
              <a:gd name="connsiteY34" fmla="*/ 3803104 h 7780948"/>
              <a:gd name="connsiteX35" fmla="*/ 7663560 w 7781021"/>
              <a:gd name="connsiteY35" fmla="*/ 3801821 h 7780948"/>
              <a:gd name="connsiteX36" fmla="*/ 7677910 w 7781021"/>
              <a:gd name="connsiteY36" fmla="*/ 3803097 h 7780948"/>
              <a:gd name="connsiteX37" fmla="*/ 7752179 w 7781021"/>
              <a:gd name="connsiteY37" fmla="*/ 3890446 h 7780948"/>
              <a:gd name="connsiteX38" fmla="*/ 7576168 w 7781021"/>
              <a:gd name="connsiteY38" fmla="*/ 103047 h 7780948"/>
              <a:gd name="connsiteX39" fmla="*/ 7663489 w 7781021"/>
              <a:gd name="connsiteY39" fmla="*/ 28842 h 7780948"/>
              <a:gd name="connsiteX40" fmla="*/ 7752107 w 7781021"/>
              <a:gd name="connsiteY40" fmla="*/ 117468 h 7780948"/>
              <a:gd name="connsiteX41" fmla="*/ 7677910 w 7781021"/>
              <a:gd name="connsiteY41" fmla="*/ 204805 h 7780948"/>
              <a:gd name="connsiteX42" fmla="*/ 7663489 w 7781021"/>
              <a:gd name="connsiteY42" fmla="*/ 206087 h 7780948"/>
              <a:gd name="connsiteX43" fmla="*/ 7649068 w 7781021"/>
              <a:gd name="connsiteY43" fmla="*/ 204805 h 7780948"/>
              <a:gd name="connsiteX44" fmla="*/ 7576168 w 7781021"/>
              <a:gd name="connsiteY44" fmla="*/ 131889 h 7780948"/>
              <a:gd name="connsiteX45" fmla="*/ 7574871 w 7781021"/>
              <a:gd name="connsiteY45" fmla="*/ 117468 h 7780948"/>
              <a:gd name="connsiteX46" fmla="*/ 7576168 w 7781021"/>
              <a:gd name="connsiteY46" fmla="*/ 103047 h 7780948"/>
              <a:gd name="connsiteX47" fmla="*/ 3803140 w 7781021"/>
              <a:gd name="connsiteY47" fmla="*/ 103047 h 7780948"/>
              <a:gd name="connsiteX48" fmla="*/ 3890482 w 7781021"/>
              <a:gd name="connsiteY48" fmla="*/ 28842 h 7780948"/>
              <a:gd name="connsiteX49" fmla="*/ 3977817 w 7781021"/>
              <a:gd name="connsiteY49" fmla="*/ 103047 h 7780948"/>
              <a:gd name="connsiteX50" fmla="*/ 3979100 w 7781021"/>
              <a:gd name="connsiteY50" fmla="*/ 117468 h 7780948"/>
              <a:gd name="connsiteX51" fmla="*/ 3977817 w 7781021"/>
              <a:gd name="connsiteY51" fmla="*/ 131889 h 7780948"/>
              <a:gd name="connsiteX52" fmla="*/ 3890482 w 7781021"/>
              <a:gd name="connsiteY52" fmla="*/ 206087 h 7780948"/>
              <a:gd name="connsiteX53" fmla="*/ 3803140 w 7781021"/>
              <a:gd name="connsiteY53" fmla="*/ 131889 h 7780948"/>
              <a:gd name="connsiteX54" fmla="*/ 3801857 w 7781021"/>
              <a:gd name="connsiteY54" fmla="*/ 117468 h 7780948"/>
              <a:gd name="connsiteX55" fmla="*/ 3803140 w 7781021"/>
              <a:gd name="connsiteY55" fmla="*/ 103047 h 7780948"/>
              <a:gd name="connsiteX56" fmla="*/ 28842 w 7781021"/>
              <a:gd name="connsiteY56" fmla="*/ 117468 h 7780948"/>
              <a:gd name="connsiteX57" fmla="*/ 117468 w 7781021"/>
              <a:gd name="connsiteY57" fmla="*/ 28842 h 7780948"/>
              <a:gd name="connsiteX58" fmla="*/ 204805 w 7781021"/>
              <a:gd name="connsiteY58" fmla="*/ 103047 h 7780948"/>
              <a:gd name="connsiteX59" fmla="*/ 206087 w 7781021"/>
              <a:gd name="connsiteY59" fmla="*/ 117468 h 7780948"/>
              <a:gd name="connsiteX60" fmla="*/ 204805 w 7781021"/>
              <a:gd name="connsiteY60" fmla="*/ 131889 h 7780948"/>
              <a:gd name="connsiteX61" fmla="*/ 131889 w 7781021"/>
              <a:gd name="connsiteY61" fmla="*/ 204806 h 7780948"/>
              <a:gd name="connsiteX62" fmla="*/ 117468 w 7781021"/>
              <a:gd name="connsiteY62" fmla="*/ 206087 h 7780948"/>
              <a:gd name="connsiteX63" fmla="*/ 103047 w 7781021"/>
              <a:gd name="connsiteY63" fmla="*/ 204806 h 7780948"/>
              <a:gd name="connsiteX64" fmla="*/ 28842 w 7781021"/>
              <a:gd name="connsiteY64" fmla="*/ 117468 h 7780948"/>
              <a:gd name="connsiteX65" fmla="*/ 28842 w 7781021"/>
              <a:gd name="connsiteY65" fmla="*/ 3890482 h 7780948"/>
              <a:gd name="connsiteX66" fmla="*/ 103047 w 7781021"/>
              <a:gd name="connsiteY66" fmla="*/ 3803140 h 7780948"/>
              <a:gd name="connsiteX67" fmla="*/ 117468 w 7781021"/>
              <a:gd name="connsiteY67" fmla="*/ 3801857 h 7780948"/>
              <a:gd name="connsiteX68" fmla="*/ 131889 w 7781021"/>
              <a:gd name="connsiteY68" fmla="*/ 3803140 h 7780948"/>
              <a:gd name="connsiteX69" fmla="*/ 206087 w 7781021"/>
              <a:gd name="connsiteY69" fmla="*/ 3890482 h 7780948"/>
              <a:gd name="connsiteX70" fmla="*/ 131889 w 7781021"/>
              <a:gd name="connsiteY70" fmla="*/ 3977817 h 7780948"/>
              <a:gd name="connsiteX71" fmla="*/ 117468 w 7781021"/>
              <a:gd name="connsiteY71" fmla="*/ 3979100 h 7780948"/>
              <a:gd name="connsiteX72" fmla="*/ 103047 w 7781021"/>
              <a:gd name="connsiteY72" fmla="*/ 3977817 h 7780948"/>
              <a:gd name="connsiteX73" fmla="*/ 28842 w 7781021"/>
              <a:gd name="connsiteY73" fmla="*/ 3890482 h 7780948"/>
              <a:gd name="connsiteX74" fmla="*/ 204805 w 7781021"/>
              <a:gd name="connsiteY74" fmla="*/ 7677910 h 7780948"/>
              <a:gd name="connsiteX75" fmla="*/ 117468 w 7781021"/>
              <a:gd name="connsiteY75" fmla="*/ 7752107 h 7780948"/>
              <a:gd name="connsiteX76" fmla="*/ 28842 w 7781021"/>
              <a:gd name="connsiteY76" fmla="*/ 7663489 h 7780948"/>
              <a:gd name="connsiteX77" fmla="*/ 103047 w 7781021"/>
              <a:gd name="connsiteY77" fmla="*/ 7576168 h 7780948"/>
              <a:gd name="connsiteX78" fmla="*/ 117468 w 7781021"/>
              <a:gd name="connsiteY78" fmla="*/ 7574871 h 7780948"/>
              <a:gd name="connsiteX79" fmla="*/ 131889 w 7781021"/>
              <a:gd name="connsiteY79" fmla="*/ 7576168 h 7780948"/>
              <a:gd name="connsiteX80" fmla="*/ 204805 w 7781021"/>
              <a:gd name="connsiteY80" fmla="*/ 7649068 h 7780948"/>
              <a:gd name="connsiteX81" fmla="*/ 206087 w 7781021"/>
              <a:gd name="connsiteY81" fmla="*/ 7663489 h 7780948"/>
              <a:gd name="connsiteX82" fmla="*/ 204805 w 7781021"/>
              <a:gd name="connsiteY82" fmla="*/ 7677910 h 7780948"/>
              <a:gd name="connsiteX83" fmla="*/ 3977817 w 7781021"/>
              <a:gd name="connsiteY83" fmla="*/ 7677910 h 7780948"/>
              <a:gd name="connsiteX84" fmla="*/ 3890482 w 7781021"/>
              <a:gd name="connsiteY84" fmla="*/ 7752107 h 7780948"/>
              <a:gd name="connsiteX85" fmla="*/ 3803140 w 7781021"/>
              <a:gd name="connsiteY85" fmla="*/ 7677910 h 7780948"/>
              <a:gd name="connsiteX86" fmla="*/ 3801857 w 7781021"/>
              <a:gd name="connsiteY86" fmla="*/ 7663489 h 7780948"/>
              <a:gd name="connsiteX87" fmla="*/ 3803140 w 7781021"/>
              <a:gd name="connsiteY87" fmla="*/ 7649068 h 7780948"/>
              <a:gd name="connsiteX88" fmla="*/ 3890482 w 7781021"/>
              <a:gd name="connsiteY88" fmla="*/ 7574871 h 7780948"/>
              <a:gd name="connsiteX89" fmla="*/ 3977817 w 7781021"/>
              <a:gd name="connsiteY89" fmla="*/ 7649068 h 7780948"/>
              <a:gd name="connsiteX90" fmla="*/ 3979100 w 7781021"/>
              <a:gd name="connsiteY90" fmla="*/ 7663489 h 7780948"/>
              <a:gd name="connsiteX91" fmla="*/ 3977817 w 7781021"/>
              <a:gd name="connsiteY91" fmla="*/ 7677910 h 7780948"/>
              <a:gd name="connsiteX92" fmla="*/ 4006962 w 7781021"/>
              <a:gd name="connsiteY92" fmla="*/ 7649068 h 7780948"/>
              <a:gd name="connsiteX93" fmla="*/ 3890482 w 7781021"/>
              <a:gd name="connsiteY93" fmla="*/ 7546028 h 7780948"/>
              <a:gd name="connsiteX94" fmla="*/ 3773995 w 7781021"/>
              <a:gd name="connsiteY94" fmla="*/ 7649068 h 7780948"/>
              <a:gd name="connsiteX95" fmla="*/ 233950 w 7781021"/>
              <a:gd name="connsiteY95" fmla="*/ 7649068 h 7780948"/>
              <a:gd name="connsiteX96" fmla="*/ 131889 w 7781021"/>
              <a:gd name="connsiteY96" fmla="*/ 7547038 h 7780948"/>
              <a:gd name="connsiteX97" fmla="*/ 131889 w 7781021"/>
              <a:gd name="connsiteY97" fmla="*/ 4006962 h 7780948"/>
              <a:gd name="connsiteX98" fmla="*/ 234929 w 7781021"/>
              <a:gd name="connsiteY98" fmla="*/ 3890482 h 7780948"/>
              <a:gd name="connsiteX99" fmla="*/ 131889 w 7781021"/>
              <a:gd name="connsiteY99" fmla="*/ 3773995 h 7780948"/>
              <a:gd name="connsiteX100" fmla="*/ 131889 w 7781021"/>
              <a:gd name="connsiteY100" fmla="*/ 233950 h 7780948"/>
              <a:gd name="connsiteX101" fmla="*/ 233950 w 7781021"/>
              <a:gd name="connsiteY101" fmla="*/ 131889 h 7780948"/>
              <a:gd name="connsiteX102" fmla="*/ 3773995 w 7781021"/>
              <a:gd name="connsiteY102" fmla="*/ 131889 h 7780948"/>
              <a:gd name="connsiteX103" fmla="*/ 3890482 w 7781021"/>
              <a:gd name="connsiteY103" fmla="*/ 234929 h 7780948"/>
              <a:gd name="connsiteX104" fmla="*/ 4006962 w 7781021"/>
              <a:gd name="connsiteY104" fmla="*/ 131889 h 7780948"/>
              <a:gd name="connsiteX105" fmla="*/ 7547038 w 7781021"/>
              <a:gd name="connsiteY105" fmla="*/ 131889 h 7780948"/>
              <a:gd name="connsiteX106" fmla="*/ 7649068 w 7781021"/>
              <a:gd name="connsiteY106" fmla="*/ 233950 h 7780948"/>
              <a:gd name="connsiteX107" fmla="*/ 7649068 w 7781021"/>
              <a:gd name="connsiteY107" fmla="*/ 3773966 h 7780948"/>
              <a:gd name="connsiteX108" fmla="*/ 7546028 w 7781021"/>
              <a:gd name="connsiteY108" fmla="*/ 3890446 h 7780948"/>
              <a:gd name="connsiteX109" fmla="*/ 7649068 w 7781021"/>
              <a:gd name="connsiteY109" fmla="*/ 4006926 h 7780948"/>
              <a:gd name="connsiteX110" fmla="*/ 7649068 w 7781021"/>
              <a:gd name="connsiteY110" fmla="*/ 7547038 h 7780948"/>
              <a:gd name="connsiteX111" fmla="*/ 7547038 w 7781021"/>
              <a:gd name="connsiteY111" fmla="*/ 7649068 h 7780948"/>
              <a:gd name="connsiteX112" fmla="*/ 4006962 w 7781021"/>
              <a:gd name="connsiteY112" fmla="*/ 7649068 h 7780948"/>
              <a:gd name="connsiteX113" fmla="*/ 7663489 w 7781021"/>
              <a:gd name="connsiteY113" fmla="*/ 7752107 h 7780948"/>
              <a:gd name="connsiteX114" fmla="*/ 7576168 w 7781021"/>
              <a:gd name="connsiteY114" fmla="*/ 7677910 h 7780948"/>
              <a:gd name="connsiteX115" fmla="*/ 7574871 w 7781021"/>
              <a:gd name="connsiteY115" fmla="*/ 7663489 h 7780948"/>
              <a:gd name="connsiteX116" fmla="*/ 7576168 w 7781021"/>
              <a:gd name="connsiteY116" fmla="*/ 7649068 h 7780948"/>
              <a:gd name="connsiteX117" fmla="*/ 7649068 w 7781021"/>
              <a:gd name="connsiteY117" fmla="*/ 7576168 h 7780948"/>
              <a:gd name="connsiteX118" fmla="*/ 7663489 w 7781021"/>
              <a:gd name="connsiteY118" fmla="*/ 7574871 h 7780948"/>
              <a:gd name="connsiteX119" fmla="*/ 7677910 w 7781021"/>
              <a:gd name="connsiteY119" fmla="*/ 7576168 h 7780948"/>
              <a:gd name="connsiteX120" fmla="*/ 7752107 w 7781021"/>
              <a:gd name="connsiteY120" fmla="*/ 7663489 h 7780948"/>
              <a:gd name="connsiteX121" fmla="*/ 7663489 w 7781021"/>
              <a:gd name="connsiteY121" fmla="*/ 7752107 h 7780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</a:cxnLst>
            <a:rect l="l" t="t" r="r" b="b"/>
            <a:pathLst>
              <a:path w="7781021" h="7780948">
                <a:moveTo>
                  <a:pt x="7677910" y="7547038"/>
                </a:moveTo>
                <a:lnTo>
                  <a:pt x="7677910" y="4006940"/>
                </a:lnTo>
                <a:cubicBezTo>
                  <a:pt x="7735883" y="3999809"/>
                  <a:pt x="7781021" y="3950337"/>
                  <a:pt x="7781021" y="3890446"/>
                </a:cubicBezTo>
                <a:cubicBezTo>
                  <a:pt x="7781021" y="3830555"/>
                  <a:pt x="7735883" y="3781083"/>
                  <a:pt x="7677910" y="3773952"/>
                </a:cubicBezTo>
                <a:lnTo>
                  <a:pt x="7677910" y="233950"/>
                </a:lnTo>
                <a:cubicBezTo>
                  <a:pt x="7735883" y="226806"/>
                  <a:pt x="7780949" y="177345"/>
                  <a:pt x="7780949" y="117468"/>
                </a:cubicBezTo>
                <a:cubicBezTo>
                  <a:pt x="7780949" y="52699"/>
                  <a:pt x="7728240" y="0"/>
                  <a:pt x="7663489" y="0"/>
                </a:cubicBezTo>
                <a:cubicBezTo>
                  <a:pt x="7603641" y="0"/>
                  <a:pt x="7554176" y="45070"/>
                  <a:pt x="7547038" y="103047"/>
                </a:cubicBezTo>
                <a:lnTo>
                  <a:pt x="4006962" y="103047"/>
                </a:lnTo>
                <a:cubicBezTo>
                  <a:pt x="3999816" y="45070"/>
                  <a:pt x="3950358" y="0"/>
                  <a:pt x="3890482" y="0"/>
                </a:cubicBezTo>
                <a:cubicBezTo>
                  <a:pt x="3830605" y="0"/>
                  <a:pt x="3781133" y="45070"/>
                  <a:pt x="3773995" y="103047"/>
                </a:cubicBezTo>
                <a:lnTo>
                  <a:pt x="233950" y="103047"/>
                </a:lnTo>
                <a:cubicBezTo>
                  <a:pt x="226806" y="45070"/>
                  <a:pt x="177344" y="0"/>
                  <a:pt x="117468" y="0"/>
                </a:cubicBezTo>
                <a:cubicBezTo>
                  <a:pt x="52699" y="0"/>
                  <a:pt x="0" y="52699"/>
                  <a:pt x="0" y="117468"/>
                </a:cubicBezTo>
                <a:cubicBezTo>
                  <a:pt x="0" y="177345"/>
                  <a:pt x="45070" y="226806"/>
                  <a:pt x="103047" y="233950"/>
                </a:cubicBezTo>
                <a:lnTo>
                  <a:pt x="103047" y="3773995"/>
                </a:lnTo>
                <a:cubicBezTo>
                  <a:pt x="45070" y="3781133"/>
                  <a:pt x="0" y="3830605"/>
                  <a:pt x="0" y="3890482"/>
                </a:cubicBezTo>
                <a:cubicBezTo>
                  <a:pt x="0" y="3950359"/>
                  <a:pt x="45070" y="3999816"/>
                  <a:pt x="103047" y="4006962"/>
                </a:cubicBezTo>
                <a:lnTo>
                  <a:pt x="103047" y="7547038"/>
                </a:lnTo>
                <a:cubicBezTo>
                  <a:pt x="45070" y="7554176"/>
                  <a:pt x="0" y="7603641"/>
                  <a:pt x="0" y="7663489"/>
                </a:cubicBezTo>
                <a:cubicBezTo>
                  <a:pt x="0" y="7728240"/>
                  <a:pt x="52699" y="7780949"/>
                  <a:pt x="117468" y="7780949"/>
                </a:cubicBezTo>
                <a:cubicBezTo>
                  <a:pt x="177344" y="7780949"/>
                  <a:pt x="226806" y="7735883"/>
                  <a:pt x="233950" y="7677910"/>
                </a:cubicBezTo>
                <a:lnTo>
                  <a:pt x="3773995" y="7677910"/>
                </a:lnTo>
                <a:cubicBezTo>
                  <a:pt x="3781133" y="7735883"/>
                  <a:pt x="3830605" y="7780949"/>
                  <a:pt x="3890482" y="7780949"/>
                </a:cubicBezTo>
                <a:cubicBezTo>
                  <a:pt x="3950358" y="7780949"/>
                  <a:pt x="3999816" y="7735883"/>
                  <a:pt x="4006962" y="7677910"/>
                </a:cubicBezTo>
                <a:lnTo>
                  <a:pt x="7547038" y="7677910"/>
                </a:lnTo>
                <a:cubicBezTo>
                  <a:pt x="7554176" y="7735883"/>
                  <a:pt x="7603641" y="7780949"/>
                  <a:pt x="7663489" y="7780949"/>
                </a:cubicBezTo>
                <a:cubicBezTo>
                  <a:pt x="7728240" y="7780949"/>
                  <a:pt x="7780949" y="7728240"/>
                  <a:pt x="7780949" y="7663489"/>
                </a:cubicBezTo>
                <a:cubicBezTo>
                  <a:pt x="7780949" y="7603641"/>
                  <a:pt x="7735883" y="7554176"/>
                  <a:pt x="7677910" y="7547038"/>
                </a:cubicBezTo>
                <a:close/>
                <a:moveTo>
                  <a:pt x="7752179" y="3890446"/>
                </a:moveTo>
                <a:cubicBezTo>
                  <a:pt x="7752179" y="3934402"/>
                  <a:pt x="7719948" y="3970887"/>
                  <a:pt x="7677910" y="3977795"/>
                </a:cubicBezTo>
                <a:cubicBezTo>
                  <a:pt x="7673223" y="3978567"/>
                  <a:pt x="7668464" y="3979071"/>
                  <a:pt x="7663560" y="3979071"/>
                </a:cubicBezTo>
                <a:cubicBezTo>
                  <a:pt x="7658586" y="3979071"/>
                  <a:pt x="7653754" y="3978567"/>
                  <a:pt x="7649068" y="3977781"/>
                </a:cubicBezTo>
                <a:cubicBezTo>
                  <a:pt x="7607102" y="3970851"/>
                  <a:pt x="7574871" y="3934380"/>
                  <a:pt x="7574871" y="3890446"/>
                </a:cubicBezTo>
                <a:cubicBezTo>
                  <a:pt x="7574871" y="3846512"/>
                  <a:pt x="7607102" y="3810041"/>
                  <a:pt x="7649068" y="3803104"/>
                </a:cubicBezTo>
                <a:cubicBezTo>
                  <a:pt x="7653754" y="3802325"/>
                  <a:pt x="7658586" y="3801821"/>
                  <a:pt x="7663560" y="3801821"/>
                </a:cubicBezTo>
                <a:cubicBezTo>
                  <a:pt x="7668464" y="3801821"/>
                  <a:pt x="7673223" y="3802325"/>
                  <a:pt x="7677910" y="3803097"/>
                </a:cubicBezTo>
                <a:cubicBezTo>
                  <a:pt x="7719948" y="3810005"/>
                  <a:pt x="7752179" y="3846483"/>
                  <a:pt x="7752179" y="3890446"/>
                </a:cubicBezTo>
                <a:close/>
                <a:moveTo>
                  <a:pt x="7576168" y="103047"/>
                </a:moveTo>
                <a:cubicBezTo>
                  <a:pt x="7583091" y="61030"/>
                  <a:pt x="7619576" y="28842"/>
                  <a:pt x="7663489" y="28842"/>
                </a:cubicBezTo>
                <a:cubicBezTo>
                  <a:pt x="7712376" y="28842"/>
                  <a:pt x="7752107" y="68599"/>
                  <a:pt x="7752107" y="117468"/>
                </a:cubicBezTo>
                <a:cubicBezTo>
                  <a:pt x="7752107" y="161409"/>
                  <a:pt x="7719948" y="197885"/>
                  <a:pt x="7677910" y="204805"/>
                </a:cubicBezTo>
                <a:cubicBezTo>
                  <a:pt x="7673223" y="205581"/>
                  <a:pt x="7668392" y="206087"/>
                  <a:pt x="7663489" y="206087"/>
                </a:cubicBezTo>
                <a:cubicBezTo>
                  <a:pt x="7658586" y="206087"/>
                  <a:pt x="7653754" y="205581"/>
                  <a:pt x="7649068" y="204805"/>
                </a:cubicBezTo>
                <a:cubicBezTo>
                  <a:pt x="7611789" y="198659"/>
                  <a:pt x="7582298" y="169197"/>
                  <a:pt x="7576168" y="131889"/>
                </a:cubicBezTo>
                <a:cubicBezTo>
                  <a:pt x="7575375" y="127183"/>
                  <a:pt x="7574871" y="122389"/>
                  <a:pt x="7574871" y="117468"/>
                </a:cubicBezTo>
                <a:cubicBezTo>
                  <a:pt x="7574871" y="112547"/>
                  <a:pt x="7575375" y="107752"/>
                  <a:pt x="7576168" y="103047"/>
                </a:cubicBezTo>
                <a:close/>
                <a:moveTo>
                  <a:pt x="3803140" y="103047"/>
                </a:moveTo>
                <a:cubicBezTo>
                  <a:pt x="3810055" y="61030"/>
                  <a:pt x="3846533" y="28842"/>
                  <a:pt x="3890482" y="28842"/>
                </a:cubicBezTo>
                <a:cubicBezTo>
                  <a:pt x="3934423" y="28842"/>
                  <a:pt x="3970894" y="61030"/>
                  <a:pt x="3977817" y="103047"/>
                </a:cubicBezTo>
                <a:cubicBezTo>
                  <a:pt x="3978595" y="107752"/>
                  <a:pt x="3979100" y="112547"/>
                  <a:pt x="3979100" y="117468"/>
                </a:cubicBezTo>
                <a:cubicBezTo>
                  <a:pt x="3979100" y="122389"/>
                  <a:pt x="3978595" y="127183"/>
                  <a:pt x="3977817" y="131889"/>
                </a:cubicBezTo>
                <a:cubicBezTo>
                  <a:pt x="3970894" y="173901"/>
                  <a:pt x="3934423" y="206087"/>
                  <a:pt x="3890482" y="206087"/>
                </a:cubicBezTo>
                <a:cubicBezTo>
                  <a:pt x="3846533" y="206087"/>
                  <a:pt x="3810055" y="173901"/>
                  <a:pt x="3803140" y="131889"/>
                </a:cubicBezTo>
                <a:cubicBezTo>
                  <a:pt x="3802361" y="127183"/>
                  <a:pt x="3801857" y="122389"/>
                  <a:pt x="3801857" y="117468"/>
                </a:cubicBezTo>
                <a:cubicBezTo>
                  <a:pt x="3801857" y="112547"/>
                  <a:pt x="3802361" y="107752"/>
                  <a:pt x="3803140" y="103047"/>
                </a:cubicBezTo>
                <a:close/>
                <a:moveTo>
                  <a:pt x="28842" y="117468"/>
                </a:moveTo>
                <a:cubicBezTo>
                  <a:pt x="28842" y="68599"/>
                  <a:pt x="68599" y="28842"/>
                  <a:pt x="117468" y="28842"/>
                </a:cubicBezTo>
                <a:cubicBezTo>
                  <a:pt x="161409" y="28842"/>
                  <a:pt x="197885" y="61030"/>
                  <a:pt x="204805" y="103047"/>
                </a:cubicBezTo>
                <a:cubicBezTo>
                  <a:pt x="205581" y="107752"/>
                  <a:pt x="206087" y="112547"/>
                  <a:pt x="206087" y="117468"/>
                </a:cubicBezTo>
                <a:cubicBezTo>
                  <a:pt x="206087" y="122389"/>
                  <a:pt x="205581" y="127183"/>
                  <a:pt x="204805" y="131889"/>
                </a:cubicBezTo>
                <a:cubicBezTo>
                  <a:pt x="198658" y="169195"/>
                  <a:pt x="169195" y="198658"/>
                  <a:pt x="131889" y="204806"/>
                </a:cubicBezTo>
                <a:cubicBezTo>
                  <a:pt x="127183" y="205581"/>
                  <a:pt x="122390" y="206087"/>
                  <a:pt x="117468" y="206087"/>
                </a:cubicBezTo>
                <a:cubicBezTo>
                  <a:pt x="112546" y="206087"/>
                  <a:pt x="107752" y="205581"/>
                  <a:pt x="103047" y="204806"/>
                </a:cubicBezTo>
                <a:cubicBezTo>
                  <a:pt x="61030" y="197885"/>
                  <a:pt x="28842" y="161409"/>
                  <a:pt x="28842" y="117468"/>
                </a:cubicBezTo>
                <a:close/>
                <a:moveTo>
                  <a:pt x="28842" y="3890482"/>
                </a:moveTo>
                <a:cubicBezTo>
                  <a:pt x="28842" y="3846533"/>
                  <a:pt x="61030" y="3810055"/>
                  <a:pt x="103047" y="3803140"/>
                </a:cubicBezTo>
                <a:cubicBezTo>
                  <a:pt x="107752" y="3802361"/>
                  <a:pt x="112546" y="3801857"/>
                  <a:pt x="117468" y="3801857"/>
                </a:cubicBezTo>
                <a:cubicBezTo>
                  <a:pt x="122390" y="3801857"/>
                  <a:pt x="127183" y="3802361"/>
                  <a:pt x="131889" y="3803140"/>
                </a:cubicBezTo>
                <a:cubicBezTo>
                  <a:pt x="173901" y="3810055"/>
                  <a:pt x="206087" y="3846533"/>
                  <a:pt x="206087" y="3890482"/>
                </a:cubicBezTo>
                <a:cubicBezTo>
                  <a:pt x="206087" y="3934423"/>
                  <a:pt x="173901" y="3970894"/>
                  <a:pt x="131889" y="3977817"/>
                </a:cubicBezTo>
                <a:cubicBezTo>
                  <a:pt x="127183" y="3978595"/>
                  <a:pt x="122390" y="3979100"/>
                  <a:pt x="117468" y="3979100"/>
                </a:cubicBezTo>
                <a:cubicBezTo>
                  <a:pt x="112546" y="3979100"/>
                  <a:pt x="107752" y="3978595"/>
                  <a:pt x="103047" y="3977817"/>
                </a:cubicBezTo>
                <a:cubicBezTo>
                  <a:pt x="61030" y="3970894"/>
                  <a:pt x="28842" y="3934423"/>
                  <a:pt x="28842" y="3890482"/>
                </a:cubicBezTo>
                <a:close/>
                <a:moveTo>
                  <a:pt x="204805" y="7677910"/>
                </a:moveTo>
                <a:cubicBezTo>
                  <a:pt x="197885" y="7719948"/>
                  <a:pt x="161409" y="7752107"/>
                  <a:pt x="117468" y="7752107"/>
                </a:cubicBezTo>
                <a:cubicBezTo>
                  <a:pt x="68599" y="7752107"/>
                  <a:pt x="28842" y="7712376"/>
                  <a:pt x="28842" y="7663489"/>
                </a:cubicBezTo>
                <a:cubicBezTo>
                  <a:pt x="28842" y="7619576"/>
                  <a:pt x="61030" y="7583091"/>
                  <a:pt x="103047" y="7576168"/>
                </a:cubicBezTo>
                <a:cubicBezTo>
                  <a:pt x="107752" y="7575375"/>
                  <a:pt x="112546" y="7574871"/>
                  <a:pt x="117468" y="7574871"/>
                </a:cubicBezTo>
                <a:cubicBezTo>
                  <a:pt x="122390" y="7574871"/>
                  <a:pt x="127183" y="7575375"/>
                  <a:pt x="131889" y="7576168"/>
                </a:cubicBezTo>
                <a:cubicBezTo>
                  <a:pt x="169195" y="7582298"/>
                  <a:pt x="198658" y="7611789"/>
                  <a:pt x="204805" y="7649068"/>
                </a:cubicBezTo>
                <a:cubicBezTo>
                  <a:pt x="205581" y="7653754"/>
                  <a:pt x="206087" y="7658586"/>
                  <a:pt x="206087" y="7663489"/>
                </a:cubicBezTo>
                <a:cubicBezTo>
                  <a:pt x="206087" y="7668392"/>
                  <a:pt x="205581" y="7673223"/>
                  <a:pt x="204805" y="7677910"/>
                </a:cubicBezTo>
                <a:close/>
                <a:moveTo>
                  <a:pt x="3977817" y="7677910"/>
                </a:moveTo>
                <a:cubicBezTo>
                  <a:pt x="3970894" y="7719948"/>
                  <a:pt x="3934423" y="7752107"/>
                  <a:pt x="3890482" y="7752107"/>
                </a:cubicBezTo>
                <a:cubicBezTo>
                  <a:pt x="3846533" y="7752107"/>
                  <a:pt x="3810055" y="7719948"/>
                  <a:pt x="3803140" y="7677910"/>
                </a:cubicBezTo>
                <a:cubicBezTo>
                  <a:pt x="3802361" y="7673223"/>
                  <a:pt x="3801857" y="7668392"/>
                  <a:pt x="3801857" y="7663489"/>
                </a:cubicBezTo>
                <a:cubicBezTo>
                  <a:pt x="3801857" y="7658586"/>
                  <a:pt x="3802361" y="7653754"/>
                  <a:pt x="3803140" y="7649068"/>
                </a:cubicBezTo>
                <a:cubicBezTo>
                  <a:pt x="3810055" y="7607030"/>
                  <a:pt x="3846533" y="7574871"/>
                  <a:pt x="3890482" y="7574871"/>
                </a:cubicBezTo>
                <a:cubicBezTo>
                  <a:pt x="3934423" y="7574871"/>
                  <a:pt x="3970894" y="7607030"/>
                  <a:pt x="3977817" y="7649068"/>
                </a:cubicBezTo>
                <a:cubicBezTo>
                  <a:pt x="3978595" y="7653754"/>
                  <a:pt x="3979100" y="7658586"/>
                  <a:pt x="3979100" y="7663489"/>
                </a:cubicBezTo>
                <a:cubicBezTo>
                  <a:pt x="3979100" y="7668392"/>
                  <a:pt x="3978595" y="7673223"/>
                  <a:pt x="3977817" y="7677910"/>
                </a:cubicBezTo>
                <a:close/>
                <a:moveTo>
                  <a:pt x="4006962" y="7649068"/>
                </a:moveTo>
                <a:cubicBezTo>
                  <a:pt x="3999816" y="7591095"/>
                  <a:pt x="3950358" y="7546028"/>
                  <a:pt x="3890482" y="7546028"/>
                </a:cubicBezTo>
                <a:cubicBezTo>
                  <a:pt x="3830605" y="7546028"/>
                  <a:pt x="3781133" y="7591095"/>
                  <a:pt x="3773995" y="7649068"/>
                </a:cubicBezTo>
                <a:lnTo>
                  <a:pt x="233950" y="7649068"/>
                </a:lnTo>
                <a:cubicBezTo>
                  <a:pt x="227389" y="7595854"/>
                  <a:pt x="185129" y="7553599"/>
                  <a:pt x="131889" y="7547038"/>
                </a:cubicBezTo>
                <a:lnTo>
                  <a:pt x="131889" y="4006962"/>
                </a:lnTo>
                <a:cubicBezTo>
                  <a:pt x="189866" y="3999816"/>
                  <a:pt x="234929" y="3950359"/>
                  <a:pt x="234929" y="3890482"/>
                </a:cubicBezTo>
                <a:cubicBezTo>
                  <a:pt x="234929" y="3830605"/>
                  <a:pt x="189866" y="3781133"/>
                  <a:pt x="131889" y="3773995"/>
                </a:cubicBezTo>
                <a:lnTo>
                  <a:pt x="131889" y="233950"/>
                </a:lnTo>
                <a:cubicBezTo>
                  <a:pt x="185128" y="227389"/>
                  <a:pt x="227389" y="185129"/>
                  <a:pt x="233950" y="131889"/>
                </a:cubicBezTo>
                <a:lnTo>
                  <a:pt x="3773995" y="131889"/>
                </a:lnTo>
                <a:cubicBezTo>
                  <a:pt x="3781133" y="189865"/>
                  <a:pt x="3830605" y="234929"/>
                  <a:pt x="3890482" y="234929"/>
                </a:cubicBezTo>
                <a:cubicBezTo>
                  <a:pt x="3950358" y="234929"/>
                  <a:pt x="3999816" y="189865"/>
                  <a:pt x="4006962" y="131889"/>
                </a:cubicBezTo>
                <a:lnTo>
                  <a:pt x="7547038" y="131889"/>
                </a:lnTo>
                <a:cubicBezTo>
                  <a:pt x="7553599" y="185128"/>
                  <a:pt x="7595854" y="227389"/>
                  <a:pt x="7649068" y="233950"/>
                </a:cubicBezTo>
                <a:lnTo>
                  <a:pt x="7649068" y="3773966"/>
                </a:lnTo>
                <a:cubicBezTo>
                  <a:pt x="7591095" y="3781126"/>
                  <a:pt x="7546028" y="3830584"/>
                  <a:pt x="7546028" y="3890446"/>
                </a:cubicBezTo>
                <a:cubicBezTo>
                  <a:pt x="7546028" y="3950308"/>
                  <a:pt x="7591095" y="3999765"/>
                  <a:pt x="7649068" y="4006926"/>
                </a:cubicBezTo>
                <a:lnTo>
                  <a:pt x="7649068" y="7547038"/>
                </a:lnTo>
                <a:cubicBezTo>
                  <a:pt x="7595854" y="7553599"/>
                  <a:pt x="7553599" y="7595854"/>
                  <a:pt x="7547038" y="7649068"/>
                </a:cubicBezTo>
                <a:lnTo>
                  <a:pt x="4006962" y="7649068"/>
                </a:lnTo>
                <a:close/>
                <a:moveTo>
                  <a:pt x="7663489" y="7752107"/>
                </a:moveTo>
                <a:cubicBezTo>
                  <a:pt x="7619576" y="7752107"/>
                  <a:pt x="7583091" y="7719948"/>
                  <a:pt x="7576168" y="7677910"/>
                </a:cubicBezTo>
                <a:cubicBezTo>
                  <a:pt x="7575375" y="7673223"/>
                  <a:pt x="7574871" y="7668392"/>
                  <a:pt x="7574871" y="7663489"/>
                </a:cubicBezTo>
                <a:cubicBezTo>
                  <a:pt x="7574871" y="7658586"/>
                  <a:pt x="7575375" y="7653754"/>
                  <a:pt x="7576168" y="7649068"/>
                </a:cubicBezTo>
                <a:cubicBezTo>
                  <a:pt x="7582298" y="7611789"/>
                  <a:pt x="7611789" y="7582298"/>
                  <a:pt x="7649068" y="7576168"/>
                </a:cubicBezTo>
                <a:cubicBezTo>
                  <a:pt x="7653754" y="7575375"/>
                  <a:pt x="7658586" y="7574871"/>
                  <a:pt x="7663489" y="7574871"/>
                </a:cubicBezTo>
                <a:cubicBezTo>
                  <a:pt x="7668392" y="7574871"/>
                  <a:pt x="7673223" y="7575375"/>
                  <a:pt x="7677910" y="7576168"/>
                </a:cubicBezTo>
                <a:cubicBezTo>
                  <a:pt x="7719948" y="7583091"/>
                  <a:pt x="7752107" y="7619576"/>
                  <a:pt x="7752107" y="7663489"/>
                </a:cubicBezTo>
                <a:cubicBezTo>
                  <a:pt x="7752107" y="7712376"/>
                  <a:pt x="7712376" y="7752107"/>
                  <a:pt x="7663489" y="7752107"/>
                </a:cubicBezTo>
                <a:close/>
              </a:path>
            </a:pathLst>
          </a:custGeom>
          <a:solidFill>
            <a:schemeClr val="accent3"/>
          </a:solidFill>
          <a:ln w="7203" cap="flat">
            <a:noFill/>
            <a:prstDash val="solid"/>
            <a:miter/>
          </a:ln>
        </p:spPr>
        <p:txBody>
          <a:bodyPr rtlCol="0" anchor="ctr"/>
          <a:lstStyle/>
          <a:p>
            <a:endParaRPr lang="en-SV"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7110037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5925DD-95C7-4687-BBDA-B4ED98AD99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0147" y="2597863"/>
            <a:ext cx="19029012" cy="959930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1895F07-A336-7C2E-001F-FD1437657208}"/>
              </a:ext>
            </a:extLst>
          </p:cNvPr>
          <p:cNvSpPr txBox="1"/>
          <p:nvPr/>
        </p:nvSpPr>
        <p:spPr>
          <a:xfrm>
            <a:off x="6915669" y="936148"/>
            <a:ext cx="10537968" cy="1231106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>
            <a:defPPr>
              <a:defRPr lang="en-SV"/>
            </a:defPPr>
            <a:lvl1pPr algn="ctr">
              <a:defRPr sz="7350" b="1">
                <a:solidFill>
                  <a:schemeClr val="tx2"/>
                </a:solidFill>
                <a:latin typeface="Montserrat" pitchFamily="2" charset="77"/>
                <a:ea typeface="Arimo" panose="020B0604020202020204" pitchFamily="34" charset="0"/>
                <a:cs typeface="Arimo" panose="020B0604020202020204" pitchFamily="34" charset="0"/>
              </a:defRPr>
            </a:lvl1pPr>
          </a:lstStyle>
          <a:p>
            <a:r>
              <a:rPr lang="ro-RO" sz="7400">
                <a:solidFill>
                  <a:schemeClr val="accent3"/>
                </a:solidFill>
              </a:rPr>
              <a:t>Pagina </a:t>
            </a:r>
            <a:r>
              <a:rPr lang="en-US" sz="7400">
                <a:solidFill>
                  <a:schemeClr val="accent3"/>
                </a:solidFill>
              </a:rPr>
              <a:t>Principal</a:t>
            </a:r>
            <a:r>
              <a:rPr lang="ro-RO" sz="7400">
                <a:solidFill>
                  <a:schemeClr val="accent3"/>
                </a:solidFill>
              </a:rPr>
              <a:t>ă</a:t>
            </a:r>
            <a:endParaRPr lang="en-US" sz="7400">
              <a:solidFill>
                <a:schemeClr val="accent3"/>
              </a:solidFill>
            </a:endParaRPr>
          </a:p>
        </p:txBody>
      </p:sp>
      <p:sp>
        <p:nvSpPr>
          <p:cNvPr id="45" name="Graphic 66">
            <a:extLst>
              <a:ext uri="{FF2B5EF4-FFF2-40B4-BE49-F238E27FC236}">
                <a16:creationId xmlns:a16="http://schemas.microsoft.com/office/drawing/2014/main" id="{431ABA63-8DB0-2A9B-31E8-EA80176C6CF1}"/>
              </a:ext>
            </a:extLst>
          </p:cNvPr>
          <p:cNvSpPr/>
          <p:nvPr/>
        </p:nvSpPr>
        <p:spPr>
          <a:xfrm rot="5400000">
            <a:off x="21469278" y="-2739147"/>
            <a:ext cx="2104132" cy="7114855"/>
          </a:xfrm>
          <a:custGeom>
            <a:avLst/>
            <a:gdLst>
              <a:gd name="connsiteX0" fmla="*/ 491348 w 2974243"/>
              <a:gd name="connsiteY0" fmla="*/ 10057027 h 10057027"/>
              <a:gd name="connsiteX1" fmla="*/ 0 w 2974243"/>
              <a:gd name="connsiteY1" fmla="*/ 10057027 h 10057027"/>
              <a:gd name="connsiteX2" fmla="*/ 0 w 2974243"/>
              <a:gd name="connsiteY2" fmla="*/ 9171307 h 10057027"/>
              <a:gd name="connsiteX3" fmla="*/ 277177 w 2974243"/>
              <a:gd name="connsiteY3" fmla="*/ 9171307 h 10057027"/>
              <a:gd name="connsiteX4" fmla="*/ 878029 w 2974243"/>
              <a:gd name="connsiteY4" fmla="*/ 8963681 h 10057027"/>
              <a:gd name="connsiteX5" fmla="*/ 1070743 w 2974243"/>
              <a:gd name="connsiteY5" fmla="*/ 8356706 h 10057027"/>
              <a:gd name="connsiteX6" fmla="*/ 1070743 w 2974243"/>
              <a:gd name="connsiteY6" fmla="*/ 6013075 h 10057027"/>
              <a:gd name="connsiteX7" fmla="*/ 1163433 w 2974243"/>
              <a:gd name="connsiteY7" fmla="*/ 5421752 h 10057027"/>
              <a:gd name="connsiteX8" fmla="*/ 1455913 w 2974243"/>
              <a:gd name="connsiteY8" fmla="*/ 5096526 h 10057027"/>
              <a:gd name="connsiteX9" fmla="*/ 1614284 w 2974243"/>
              <a:gd name="connsiteY9" fmla="*/ 5025043 h 10057027"/>
              <a:gd name="connsiteX10" fmla="*/ 1456284 w 2974243"/>
              <a:gd name="connsiteY10" fmla="*/ 4955409 h 10057027"/>
              <a:gd name="connsiteX11" fmla="*/ 1163433 w 2974243"/>
              <a:gd name="connsiteY11" fmla="*/ 4635292 h 10057027"/>
              <a:gd name="connsiteX12" fmla="*/ 1070743 w 2974243"/>
              <a:gd name="connsiteY12" fmla="*/ 4043985 h 10057027"/>
              <a:gd name="connsiteX13" fmla="*/ 1070743 w 2974243"/>
              <a:gd name="connsiteY13" fmla="*/ 1700330 h 10057027"/>
              <a:gd name="connsiteX14" fmla="*/ 878021 w 2974243"/>
              <a:gd name="connsiteY14" fmla="*/ 1093363 h 10057027"/>
              <a:gd name="connsiteX15" fmla="*/ 277177 w 2974243"/>
              <a:gd name="connsiteY15" fmla="*/ 885785 h 10057027"/>
              <a:gd name="connsiteX16" fmla="*/ 0 w 2974243"/>
              <a:gd name="connsiteY16" fmla="*/ 885785 h 10057027"/>
              <a:gd name="connsiteX17" fmla="*/ 0 w 2974243"/>
              <a:gd name="connsiteY17" fmla="*/ 0 h 10057027"/>
              <a:gd name="connsiteX18" fmla="*/ 491348 w 2974243"/>
              <a:gd name="connsiteY18" fmla="*/ 0 h 10057027"/>
              <a:gd name="connsiteX19" fmla="*/ 1720600 w 2974243"/>
              <a:gd name="connsiteY19" fmla="*/ 401597 h 10057027"/>
              <a:gd name="connsiteX20" fmla="*/ 2139079 w 2974243"/>
              <a:gd name="connsiteY20" fmla="*/ 1603992 h 10057027"/>
              <a:gd name="connsiteX21" fmla="*/ 2139079 w 2974243"/>
              <a:gd name="connsiteY21" fmla="*/ 4065378 h 10057027"/>
              <a:gd name="connsiteX22" fmla="*/ 2261597 w 2974243"/>
              <a:gd name="connsiteY22" fmla="*/ 4457776 h 10057027"/>
              <a:gd name="connsiteX23" fmla="*/ 2589978 w 2974243"/>
              <a:gd name="connsiteY23" fmla="*/ 4580294 h 10057027"/>
              <a:gd name="connsiteX24" fmla="*/ 2974244 w 2974243"/>
              <a:gd name="connsiteY24" fmla="*/ 4580294 h 10057027"/>
              <a:gd name="connsiteX25" fmla="*/ 2974244 w 2974243"/>
              <a:gd name="connsiteY25" fmla="*/ 5476767 h 10057027"/>
              <a:gd name="connsiteX26" fmla="*/ 2589978 w 2974243"/>
              <a:gd name="connsiteY26" fmla="*/ 5476767 h 10057027"/>
              <a:gd name="connsiteX27" fmla="*/ 2261589 w 2974243"/>
              <a:gd name="connsiteY27" fmla="*/ 5599284 h 10057027"/>
              <a:gd name="connsiteX28" fmla="*/ 2139079 w 2974243"/>
              <a:gd name="connsiteY28" fmla="*/ 5991683 h 10057027"/>
              <a:gd name="connsiteX29" fmla="*/ 2139079 w 2974243"/>
              <a:gd name="connsiteY29" fmla="*/ 8453092 h 10057027"/>
              <a:gd name="connsiteX30" fmla="*/ 1720713 w 2974243"/>
              <a:gd name="connsiteY30" fmla="*/ 9650091 h 10057027"/>
              <a:gd name="connsiteX31" fmla="*/ 491348 w 2974243"/>
              <a:gd name="connsiteY31" fmla="*/ 10057027 h 10057027"/>
              <a:gd name="connsiteX32" fmla="*/ 40384 w 2974243"/>
              <a:gd name="connsiteY32" fmla="*/ 10016665 h 10057027"/>
              <a:gd name="connsiteX33" fmla="*/ 491348 w 2974243"/>
              <a:gd name="connsiteY33" fmla="*/ 10016665 h 10057027"/>
              <a:gd name="connsiteX34" fmla="*/ 1692533 w 2974243"/>
              <a:gd name="connsiteY34" fmla="*/ 9621109 h 10057027"/>
              <a:gd name="connsiteX35" fmla="*/ 2098695 w 2974243"/>
              <a:gd name="connsiteY35" fmla="*/ 8453092 h 10057027"/>
              <a:gd name="connsiteX36" fmla="*/ 2098695 w 2974243"/>
              <a:gd name="connsiteY36" fmla="*/ 5991683 h 10057027"/>
              <a:gd name="connsiteX37" fmla="*/ 2233029 w 2974243"/>
              <a:gd name="connsiteY37" fmla="*/ 5570755 h 10057027"/>
              <a:gd name="connsiteX38" fmla="*/ 2589978 w 2974243"/>
              <a:gd name="connsiteY38" fmla="*/ 5436404 h 10057027"/>
              <a:gd name="connsiteX39" fmla="*/ 2933859 w 2974243"/>
              <a:gd name="connsiteY39" fmla="*/ 5436404 h 10057027"/>
              <a:gd name="connsiteX40" fmla="*/ 2933859 w 2974243"/>
              <a:gd name="connsiteY40" fmla="*/ 4620656 h 10057027"/>
              <a:gd name="connsiteX41" fmla="*/ 2589978 w 2974243"/>
              <a:gd name="connsiteY41" fmla="*/ 4620656 h 10057027"/>
              <a:gd name="connsiteX42" fmla="*/ 2233037 w 2974243"/>
              <a:gd name="connsiteY42" fmla="*/ 4486313 h 10057027"/>
              <a:gd name="connsiteX43" fmla="*/ 2098695 w 2974243"/>
              <a:gd name="connsiteY43" fmla="*/ 4065378 h 10057027"/>
              <a:gd name="connsiteX44" fmla="*/ 2098695 w 2974243"/>
              <a:gd name="connsiteY44" fmla="*/ 1603992 h 10057027"/>
              <a:gd name="connsiteX45" fmla="*/ 1692622 w 2974243"/>
              <a:gd name="connsiteY45" fmla="*/ 430699 h 10057027"/>
              <a:gd name="connsiteX46" fmla="*/ 491348 w 2974243"/>
              <a:gd name="connsiteY46" fmla="*/ 40363 h 10057027"/>
              <a:gd name="connsiteX47" fmla="*/ 40384 w 2974243"/>
              <a:gd name="connsiteY47" fmla="*/ 40363 h 10057027"/>
              <a:gd name="connsiteX48" fmla="*/ 40384 w 2974243"/>
              <a:gd name="connsiteY48" fmla="*/ 845422 h 10057027"/>
              <a:gd name="connsiteX49" fmla="*/ 277177 w 2974243"/>
              <a:gd name="connsiteY49" fmla="*/ 845422 h 10057027"/>
              <a:gd name="connsiteX50" fmla="*/ 907671 w 2974243"/>
              <a:gd name="connsiteY50" fmla="*/ 1065956 h 10057027"/>
              <a:gd name="connsiteX51" fmla="*/ 1111127 w 2974243"/>
              <a:gd name="connsiteY51" fmla="*/ 1700330 h 10057027"/>
              <a:gd name="connsiteX52" fmla="*/ 1111127 w 2974243"/>
              <a:gd name="connsiteY52" fmla="*/ 4043985 h 10057027"/>
              <a:gd name="connsiteX53" fmla="*/ 1200457 w 2974243"/>
              <a:gd name="connsiteY53" fmla="*/ 4619179 h 10057027"/>
              <a:gd name="connsiteX54" fmla="*/ 1475136 w 2974243"/>
              <a:gd name="connsiteY54" fmla="*/ 4919720 h 10057027"/>
              <a:gd name="connsiteX55" fmla="*/ 1682703 w 2974243"/>
              <a:gd name="connsiteY55" fmla="*/ 5006032 h 10057027"/>
              <a:gd name="connsiteX56" fmla="*/ 1742432 w 2974243"/>
              <a:gd name="connsiteY56" fmla="*/ 5025511 h 10057027"/>
              <a:gd name="connsiteX57" fmla="*/ 1682526 w 2974243"/>
              <a:gd name="connsiteY57" fmla="*/ 5044465 h 10057027"/>
              <a:gd name="connsiteX58" fmla="*/ 1475515 w 2974243"/>
              <a:gd name="connsiteY58" fmla="*/ 5131818 h 10057027"/>
              <a:gd name="connsiteX59" fmla="*/ 1200457 w 2974243"/>
              <a:gd name="connsiteY59" fmla="*/ 5437865 h 10057027"/>
              <a:gd name="connsiteX60" fmla="*/ 1111127 w 2974243"/>
              <a:gd name="connsiteY60" fmla="*/ 6013075 h 10057027"/>
              <a:gd name="connsiteX61" fmla="*/ 1111127 w 2974243"/>
              <a:gd name="connsiteY61" fmla="*/ 8356706 h 10057027"/>
              <a:gd name="connsiteX62" fmla="*/ 907679 w 2974243"/>
              <a:gd name="connsiteY62" fmla="*/ 8991128 h 10057027"/>
              <a:gd name="connsiteX63" fmla="*/ 277177 w 2974243"/>
              <a:gd name="connsiteY63" fmla="*/ 9211670 h 10057027"/>
              <a:gd name="connsiteX64" fmla="*/ 40384 w 2974243"/>
              <a:gd name="connsiteY64" fmla="*/ 9211670 h 10057027"/>
              <a:gd name="connsiteX65" fmla="*/ 40384 w 2974243"/>
              <a:gd name="connsiteY65" fmla="*/ 10016665 h 10057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2974243" h="10057027">
                <a:moveTo>
                  <a:pt x="491348" y="10057027"/>
                </a:moveTo>
                <a:lnTo>
                  <a:pt x="0" y="10057027"/>
                </a:lnTo>
                <a:lnTo>
                  <a:pt x="0" y="9171307"/>
                </a:lnTo>
                <a:lnTo>
                  <a:pt x="277177" y="9171307"/>
                </a:lnTo>
                <a:cubicBezTo>
                  <a:pt x="548273" y="9171307"/>
                  <a:pt x="750431" y="9101399"/>
                  <a:pt x="878029" y="8963681"/>
                </a:cubicBezTo>
                <a:cubicBezTo>
                  <a:pt x="1005902" y="8825398"/>
                  <a:pt x="1070743" y="8621162"/>
                  <a:pt x="1070743" y="8356706"/>
                </a:cubicBezTo>
                <a:lnTo>
                  <a:pt x="1070743" y="6013075"/>
                </a:lnTo>
                <a:cubicBezTo>
                  <a:pt x="1070743" y="5761687"/>
                  <a:pt x="1101936" y="5562747"/>
                  <a:pt x="1163433" y="5421752"/>
                </a:cubicBezTo>
                <a:cubicBezTo>
                  <a:pt x="1225464" y="5279280"/>
                  <a:pt x="1323864" y="5169856"/>
                  <a:pt x="1455913" y="5096526"/>
                </a:cubicBezTo>
                <a:cubicBezTo>
                  <a:pt x="1503938" y="5069902"/>
                  <a:pt x="1557019" y="5045951"/>
                  <a:pt x="1614284" y="5025043"/>
                </a:cubicBezTo>
                <a:cubicBezTo>
                  <a:pt x="1557108" y="5004038"/>
                  <a:pt x="1504148" y="4980700"/>
                  <a:pt x="1456284" y="4955409"/>
                </a:cubicBezTo>
                <a:cubicBezTo>
                  <a:pt x="1324123" y="4885775"/>
                  <a:pt x="1225593" y="4778080"/>
                  <a:pt x="1163433" y="4635292"/>
                </a:cubicBezTo>
                <a:cubicBezTo>
                  <a:pt x="1101936" y="4494305"/>
                  <a:pt x="1070743" y="4295365"/>
                  <a:pt x="1070743" y="4043985"/>
                </a:cubicBezTo>
                <a:lnTo>
                  <a:pt x="1070743" y="1700330"/>
                </a:lnTo>
                <a:cubicBezTo>
                  <a:pt x="1070743" y="1435865"/>
                  <a:pt x="1005902" y="1231654"/>
                  <a:pt x="878021" y="1093363"/>
                </a:cubicBezTo>
                <a:cubicBezTo>
                  <a:pt x="750431" y="955629"/>
                  <a:pt x="548273" y="885785"/>
                  <a:pt x="277177" y="885785"/>
                </a:cubicBezTo>
                <a:lnTo>
                  <a:pt x="0" y="885785"/>
                </a:lnTo>
                <a:lnTo>
                  <a:pt x="0" y="0"/>
                </a:lnTo>
                <a:lnTo>
                  <a:pt x="491348" y="0"/>
                </a:lnTo>
                <a:cubicBezTo>
                  <a:pt x="1029470" y="0"/>
                  <a:pt x="1443054" y="135117"/>
                  <a:pt x="1720600" y="401597"/>
                </a:cubicBezTo>
                <a:cubicBezTo>
                  <a:pt x="1998283" y="668437"/>
                  <a:pt x="2139079" y="1072980"/>
                  <a:pt x="2139079" y="1603992"/>
                </a:cubicBezTo>
                <a:lnTo>
                  <a:pt x="2139079" y="4065378"/>
                </a:lnTo>
                <a:cubicBezTo>
                  <a:pt x="2139079" y="4244443"/>
                  <a:pt x="2180295" y="4376470"/>
                  <a:pt x="2261597" y="4457776"/>
                </a:cubicBezTo>
                <a:cubicBezTo>
                  <a:pt x="2342931" y="4539067"/>
                  <a:pt x="2453415" y="4580294"/>
                  <a:pt x="2589978" y="4580294"/>
                </a:cubicBezTo>
                <a:lnTo>
                  <a:pt x="2974244" y="4580294"/>
                </a:lnTo>
                <a:lnTo>
                  <a:pt x="2974244" y="5476767"/>
                </a:lnTo>
                <a:lnTo>
                  <a:pt x="2589978" y="5476767"/>
                </a:lnTo>
                <a:cubicBezTo>
                  <a:pt x="2453415" y="5476767"/>
                  <a:pt x="2342931" y="5517993"/>
                  <a:pt x="2261589" y="5599284"/>
                </a:cubicBezTo>
                <a:cubicBezTo>
                  <a:pt x="2180295" y="5680591"/>
                  <a:pt x="2139079" y="5812617"/>
                  <a:pt x="2139079" y="5991683"/>
                </a:cubicBezTo>
                <a:lnTo>
                  <a:pt x="2139079" y="8453092"/>
                </a:lnTo>
                <a:cubicBezTo>
                  <a:pt x="2139079" y="8977001"/>
                  <a:pt x="1998315" y="9379741"/>
                  <a:pt x="1720713" y="9650091"/>
                </a:cubicBezTo>
                <a:cubicBezTo>
                  <a:pt x="1443184" y="9920117"/>
                  <a:pt x="1029567" y="10057027"/>
                  <a:pt x="491348" y="10057027"/>
                </a:cubicBezTo>
                <a:close/>
                <a:moveTo>
                  <a:pt x="40384" y="10016665"/>
                </a:moveTo>
                <a:lnTo>
                  <a:pt x="491348" y="10016665"/>
                </a:lnTo>
                <a:cubicBezTo>
                  <a:pt x="1018671" y="10016665"/>
                  <a:pt x="1422806" y="9883629"/>
                  <a:pt x="1692533" y="9621109"/>
                </a:cubicBezTo>
                <a:cubicBezTo>
                  <a:pt x="1962042" y="9358671"/>
                  <a:pt x="2098695" y="8965699"/>
                  <a:pt x="2098695" y="8453092"/>
                </a:cubicBezTo>
                <a:lnTo>
                  <a:pt x="2098695" y="5991683"/>
                </a:lnTo>
                <a:cubicBezTo>
                  <a:pt x="2098695" y="5801525"/>
                  <a:pt x="2143893" y="5659909"/>
                  <a:pt x="2233029" y="5570755"/>
                </a:cubicBezTo>
                <a:cubicBezTo>
                  <a:pt x="2322222" y="5481602"/>
                  <a:pt x="2442317" y="5436404"/>
                  <a:pt x="2589978" y="5436404"/>
                </a:cubicBezTo>
                <a:lnTo>
                  <a:pt x="2933859" y="5436404"/>
                </a:lnTo>
                <a:lnTo>
                  <a:pt x="2933859" y="4620656"/>
                </a:lnTo>
                <a:lnTo>
                  <a:pt x="2589978" y="4620656"/>
                </a:lnTo>
                <a:cubicBezTo>
                  <a:pt x="2442317" y="4620656"/>
                  <a:pt x="2322222" y="4575458"/>
                  <a:pt x="2233037" y="4486313"/>
                </a:cubicBezTo>
                <a:cubicBezTo>
                  <a:pt x="2143893" y="4397152"/>
                  <a:pt x="2098695" y="4255535"/>
                  <a:pt x="2098695" y="4065378"/>
                </a:cubicBezTo>
                <a:lnTo>
                  <a:pt x="2098695" y="1603992"/>
                </a:lnTo>
                <a:cubicBezTo>
                  <a:pt x="2098695" y="1084386"/>
                  <a:pt x="1962074" y="689632"/>
                  <a:pt x="1692622" y="430699"/>
                </a:cubicBezTo>
                <a:cubicBezTo>
                  <a:pt x="1422854" y="171692"/>
                  <a:pt x="1018687" y="40363"/>
                  <a:pt x="491348" y="40363"/>
                </a:cubicBezTo>
                <a:lnTo>
                  <a:pt x="40384" y="40363"/>
                </a:lnTo>
                <a:lnTo>
                  <a:pt x="40384" y="845422"/>
                </a:lnTo>
                <a:lnTo>
                  <a:pt x="277177" y="845422"/>
                </a:lnTo>
                <a:cubicBezTo>
                  <a:pt x="559986" y="845422"/>
                  <a:pt x="772114" y="919617"/>
                  <a:pt x="907671" y="1065956"/>
                </a:cubicBezTo>
                <a:cubicBezTo>
                  <a:pt x="1042684" y="1211957"/>
                  <a:pt x="1111127" y="1425387"/>
                  <a:pt x="1111127" y="1700330"/>
                </a:cubicBezTo>
                <a:lnTo>
                  <a:pt x="1111127" y="4043985"/>
                </a:lnTo>
                <a:cubicBezTo>
                  <a:pt x="1111127" y="4289770"/>
                  <a:pt x="1141181" y="4483302"/>
                  <a:pt x="1200457" y="4619179"/>
                </a:cubicBezTo>
                <a:cubicBezTo>
                  <a:pt x="1258869" y="4753345"/>
                  <a:pt x="1351285" y="4854462"/>
                  <a:pt x="1475136" y="4919720"/>
                </a:cubicBezTo>
                <a:cubicBezTo>
                  <a:pt x="1536237" y="4952010"/>
                  <a:pt x="1606070" y="4981039"/>
                  <a:pt x="1682703" y="5006032"/>
                </a:cubicBezTo>
                <a:lnTo>
                  <a:pt x="1742432" y="5025511"/>
                </a:lnTo>
                <a:lnTo>
                  <a:pt x="1682526" y="5044465"/>
                </a:lnTo>
                <a:cubicBezTo>
                  <a:pt x="1606151" y="5068618"/>
                  <a:pt x="1536496" y="5098003"/>
                  <a:pt x="1475515" y="5131818"/>
                </a:cubicBezTo>
                <a:cubicBezTo>
                  <a:pt x="1351414" y="5200726"/>
                  <a:pt x="1258869" y="5303700"/>
                  <a:pt x="1200457" y="5437865"/>
                </a:cubicBezTo>
                <a:cubicBezTo>
                  <a:pt x="1141181" y="5573750"/>
                  <a:pt x="1111127" y="5767282"/>
                  <a:pt x="1111127" y="6013075"/>
                </a:cubicBezTo>
                <a:lnTo>
                  <a:pt x="1111127" y="8356706"/>
                </a:lnTo>
                <a:cubicBezTo>
                  <a:pt x="1111127" y="8631657"/>
                  <a:pt x="1042684" y="8845095"/>
                  <a:pt x="907679" y="8991128"/>
                </a:cubicBezTo>
                <a:cubicBezTo>
                  <a:pt x="772114" y="9137484"/>
                  <a:pt x="559986" y="9211670"/>
                  <a:pt x="277177" y="9211670"/>
                </a:cubicBezTo>
                <a:lnTo>
                  <a:pt x="40384" y="9211670"/>
                </a:lnTo>
                <a:lnTo>
                  <a:pt x="40384" y="10016665"/>
                </a:lnTo>
                <a:close/>
              </a:path>
            </a:pathLst>
          </a:custGeom>
          <a:solidFill>
            <a:schemeClr val="accent3"/>
          </a:solidFill>
          <a:ln w="8076" cap="flat">
            <a:noFill/>
            <a:prstDash val="solid"/>
            <a:miter/>
          </a:ln>
        </p:spPr>
        <p:txBody>
          <a:bodyPr rtlCol="0" anchor="ctr"/>
          <a:lstStyle/>
          <a:p>
            <a:endParaRPr lang="en-SV">
              <a:latin typeface="Montserrat" pitchFamily="2" charset="77"/>
            </a:endParaRP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D2B1BAAF-DE6C-F8FD-67FF-8EA78ABA632D}"/>
              </a:ext>
            </a:extLst>
          </p:cNvPr>
          <p:cNvGrpSpPr/>
          <p:nvPr/>
        </p:nvGrpSpPr>
        <p:grpSpPr>
          <a:xfrm>
            <a:off x="1033802" y="11891374"/>
            <a:ext cx="2523408" cy="1166223"/>
            <a:chOff x="16885721" y="2813473"/>
            <a:chExt cx="3627870" cy="1676665"/>
          </a:xfrm>
          <a:solidFill>
            <a:schemeClr val="accent3"/>
          </a:solidFill>
        </p:grpSpPr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EF8B345B-2CFD-0885-6526-6DE51EB0B75E}"/>
                </a:ext>
              </a:extLst>
            </p:cNvPr>
            <p:cNvSpPr/>
            <p:nvPr/>
          </p:nvSpPr>
          <p:spPr>
            <a:xfrm>
              <a:off x="16885721" y="3253111"/>
              <a:ext cx="849443" cy="872155"/>
            </a:xfrm>
            <a:custGeom>
              <a:avLst/>
              <a:gdLst>
                <a:gd name="connsiteX0" fmla="*/ 0 w 849443"/>
                <a:gd name="connsiteY0" fmla="*/ 551773 h 872155"/>
                <a:gd name="connsiteX1" fmla="*/ 849443 w 849443"/>
                <a:gd name="connsiteY1" fmla="*/ 872156 h 872155"/>
                <a:gd name="connsiteX2" fmla="*/ 849443 w 849443"/>
                <a:gd name="connsiteY2" fmla="*/ 653213 h 872155"/>
                <a:gd name="connsiteX3" fmla="*/ 253150 w 849443"/>
                <a:gd name="connsiteY3" fmla="*/ 436074 h 872155"/>
                <a:gd name="connsiteX4" fmla="*/ 849443 w 849443"/>
                <a:gd name="connsiteY4" fmla="*/ 218939 h 872155"/>
                <a:gd name="connsiteX5" fmla="*/ 849443 w 849443"/>
                <a:gd name="connsiteY5" fmla="*/ 0 h 872155"/>
                <a:gd name="connsiteX6" fmla="*/ 0 w 849443"/>
                <a:gd name="connsiteY6" fmla="*/ 320380 h 872155"/>
                <a:gd name="connsiteX7" fmla="*/ 0 w 849443"/>
                <a:gd name="connsiteY7" fmla="*/ 551773 h 872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9443" h="872155">
                  <a:moveTo>
                    <a:pt x="0" y="551773"/>
                  </a:moveTo>
                  <a:lnTo>
                    <a:pt x="849443" y="872156"/>
                  </a:lnTo>
                  <a:lnTo>
                    <a:pt x="849443" y="653213"/>
                  </a:lnTo>
                  <a:lnTo>
                    <a:pt x="253150" y="436074"/>
                  </a:lnTo>
                  <a:lnTo>
                    <a:pt x="849443" y="218939"/>
                  </a:lnTo>
                  <a:lnTo>
                    <a:pt x="849443" y="0"/>
                  </a:lnTo>
                  <a:lnTo>
                    <a:pt x="0" y="320380"/>
                  </a:lnTo>
                  <a:lnTo>
                    <a:pt x="0" y="551773"/>
                  </a:lnTo>
                  <a:close/>
                </a:path>
              </a:pathLst>
            </a:custGeom>
            <a:grpFill/>
            <a:ln w="84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SV">
                <a:latin typeface="Montserrat" pitchFamily="2" charset="77"/>
              </a:endParaRPr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FF645ED9-02B4-1E08-FAB3-10E9D5DA15E6}"/>
                </a:ext>
              </a:extLst>
            </p:cNvPr>
            <p:cNvSpPr/>
            <p:nvPr/>
          </p:nvSpPr>
          <p:spPr>
            <a:xfrm>
              <a:off x="18290109" y="2813473"/>
              <a:ext cx="835164" cy="1676665"/>
            </a:xfrm>
            <a:custGeom>
              <a:avLst/>
              <a:gdLst>
                <a:gd name="connsiteX0" fmla="*/ 0 w 835164"/>
                <a:gd name="connsiteY0" fmla="*/ 1676665 h 1676665"/>
                <a:gd name="connsiteX1" fmla="*/ 246253 w 835164"/>
                <a:gd name="connsiteY1" fmla="*/ 1676665 h 1676665"/>
                <a:gd name="connsiteX2" fmla="*/ 835164 w 835164"/>
                <a:gd name="connsiteY2" fmla="*/ 0 h 1676665"/>
                <a:gd name="connsiteX3" fmla="*/ 588886 w 835164"/>
                <a:gd name="connsiteY3" fmla="*/ 0 h 1676665"/>
                <a:gd name="connsiteX4" fmla="*/ 0 w 835164"/>
                <a:gd name="connsiteY4" fmla="*/ 1676665 h 1676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5164" h="1676665">
                  <a:moveTo>
                    <a:pt x="0" y="1676665"/>
                  </a:moveTo>
                  <a:lnTo>
                    <a:pt x="246253" y="1676665"/>
                  </a:lnTo>
                  <a:lnTo>
                    <a:pt x="835164" y="0"/>
                  </a:lnTo>
                  <a:lnTo>
                    <a:pt x="588886" y="0"/>
                  </a:lnTo>
                  <a:lnTo>
                    <a:pt x="0" y="1676665"/>
                  </a:lnTo>
                  <a:close/>
                </a:path>
              </a:pathLst>
            </a:custGeom>
            <a:grpFill/>
            <a:ln w="84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SV">
                <a:latin typeface="Montserrat" pitchFamily="2" charset="77"/>
              </a:endParaRPr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B6C6CF3D-EB00-A11A-4FFE-350D663B037B}"/>
                </a:ext>
              </a:extLst>
            </p:cNvPr>
            <p:cNvSpPr/>
            <p:nvPr/>
          </p:nvSpPr>
          <p:spPr>
            <a:xfrm>
              <a:off x="19664148" y="3253111"/>
              <a:ext cx="849443" cy="872155"/>
            </a:xfrm>
            <a:custGeom>
              <a:avLst/>
              <a:gdLst>
                <a:gd name="connsiteX0" fmla="*/ 0 w 849443"/>
                <a:gd name="connsiteY0" fmla="*/ 0 h 872155"/>
                <a:gd name="connsiteX1" fmla="*/ 0 w 849443"/>
                <a:gd name="connsiteY1" fmla="*/ 218939 h 872155"/>
                <a:gd name="connsiteX2" fmla="*/ 596272 w 849443"/>
                <a:gd name="connsiteY2" fmla="*/ 436074 h 872155"/>
                <a:gd name="connsiteX3" fmla="*/ 0 w 849443"/>
                <a:gd name="connsiteY3" fmla="*/ 653213 h 872155"/>
                <a:gd name="connsiteX4" fmla="*/ 0 w 849443"/>
                <a:gd name="connsiteY4" fmla="*/ 872156 h 872155"/>
                <a:gd name="connsiteX5" fmla="*/ 849443 w 849443"/>
                <a:gd name="connsiteY5" fmla="*/ 551773 h 872155"/>
                <a:gd name="connsiteX6" fmla="*/ 849443 w 849443"/>
                <a:gd name="connsiteY6" fmla="*/ 320380 h 872155"/>
                <a:gd name="connsiteX7" fmla="*/ 0 w 849443"/>
                <a:gd name="connsiteY7" fmla="*/ 0 h 872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9443" h="872155">
                  <a:moveTo>
                    <a:pt x="0" y="0"/>
                  </a:moveTo>
                  <a:lnTo>
                    <a:pt x="0" y="218939"/>
                  </a:lnTo>
                  <a:lnTo>
                    <a:pt x="596272" y="436074"/>
                  </a:lnTo>
                  <a:lnTo>
                    <a:pt x="0" y="653213"/>
                  </a:lnTo>
                  <a:lnTo>
                    <a:pt x="0" y="872156"/>
                  </a:lnTo>
                  <a:lnTo>
                    <a:pt x="849443" y="551773"/>
                  </a:lnTo>
                  <a:lnTo>
                    <a:pt x="849443" y="32038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84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SV">
                <a:latin typeface="Montserrat" pitchFamily="2" charset="77"/>
              </a:endParaRP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A2A351A9-2EB2-4294-BDA2-40700FD959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6336" y="3526704"/>
            <a:ext cx="9320948" cy="381908"/>
          </a:xfrm>
          <a:prstGeom prst="rect">
            <a:avLst/>
          </a:prstGeom>
        </p:spPr>
      </p:pic>
      <p:sp>
        <p:nvSpPr>
          <p:cNvPr id="53" name="Graphic 28">
            <a:extLst>
              <a:ext uri="{FF2B5EF4-FFF2-40B4-BE49-F238E27FC236}">
                <a16:creationId xmlns:a16="http://schemas.microsoft.com/office/drawing/2014/main" id="{3374B177-1060-0953-5DE7-43692CA1A03C}"/>
              </a:ext>
            </a:extLst>
          </p:cNvPr>
          <p:cNvSpPr/>
          <p:nvPr/>
        </p:nvSpPr>
        <p:spPr>
          <a:xfrm>
            <a:off x="-1677047" y="11091674"/>
            <a:ext cx="6423383" cy="6423324"/>
          </a:xfrm>
          <a:custGeom>
            <a:avLst/>
            <a:gdLst>
              <a:gd name="connsiteX0" fmla="*/ 7677910 w 7781021"/>
              <a:gd name="connsiteY0" fmla="*/ 7547038 h 7780948"/>
              <a:gd name="connsiteX1" fmla="*/ 7677910 w 7781021"/>
              <a:gd name="connsiteY1" fmla="*/ 4006940 h 7780948"/>
              <a:gd name="connsiteX2" fmla="*/ 7781021 w 7781021"/>
              <a:gd name="connsiteY2" fmla="*/ 3890446 h 7780948"/>
              <a:gd name="connsiteX3" fmla="*/ 7677910 w 7781021"/>
              <a:gd name="connsiteY3" fmla="*/ 3773952 h 7780948"/>
              <a:gd name="connsiteX4" fmla="*/ 7677910 w 7781021"/>
              <a:gd name="connsiteY4" fmla="*/ 233950 h 7780948"/>
              <a:gd name="connsiteX5" fmla="*/ 7780949 w 7781021"/>
              <a:gd name="connsiteY5" fmla="*/ 117468 h 7780948"/>
              <a:gd name="connsiteX6" fmla="*/ 7663489 w 7781021"/>
              <a:gd name="connsiteY6" fmla="*/ 0 h 7780948"/>
              <a:gd name="connsiteX7" fmla="*/ 7547038 w 7781021"/>
              <a:gd name="connsiteY7" fmla="*/ 103047 h 7780948"/>
              <a:gd name="connsiteX8" fmla="*/ 4006962 w 7781021"/>
              <a:gd name="connsiteY8" fmla="*/ 103047 h 7780948"/>
              <a:gd name="connsiteX9" fmla="*/ 3890482 w 7781021"/>
              <a:gd name="connsiteY9" fmla="*/ 0 h 7780948"/>
              <a:gd name="connsiteX10" fmla="*/ 3773995 w 7781021"/>
              <a:gd name="connsiteY10" fmla="*/ 103047 h 7780948"/>
              <a:gd name="connsiteX11" fmla="*/ 233950 w 7781021"/>
              <a:gd name="connsiteY11" fmla="*/ 103047 h 7780948"/>
              <a:gd name="connsiteX12" fmla="*/ 117468 w 7781021"/>
              <a:gd name="connsiteY12" fmla="*/ 0 h 7780948"/>
              <a:gd name="connsiteX13" fmla="*/ 0 w 7781021"/>
              <a:gd name="connsiteY13" fmla="*/ 117468 h 7780948"/>
              <a:gd name="connsiteX14" fmla="*/ 103047 w 7781021"/>
              <a:gd name="connsiteY14" fmla="*/ 233950 h 7780948"/>
              <a:gd name="connsiteX15" fmla="*/ 103047 w 7781021"/>
              <a:gd name="connsiteY15" fmla="*/ 3773995 h 7780948"/>
              <a:gd name="connsiteX16" fmla="*/ 0 w 7781021"/>
              <a:gd name="connsiteY16" fmla="*/ 3890482 h 7780948"/>
              <a:gd name="connsiteX17" fmla="*/ 103047 w 7781021"/>
              <a:gd name="connsiteY17" fmla="*/ 4006962 h 7780948"/>
              <a:gd name="connsiteX18" fmla="*/ 103047 w 7781021"/>
              <a:gd name="connsiteY18" fmla="*/ 7547038 h 7780948"/>
              <a:gd name="connsiteX19" fmla="*/ 0 w 7781021"/>
              <a:gd name="connsiteY19" fmla="*/ 7663489 h 7780948"/>
              <a:gd name="connsiteX20" fmla="*/ 117468 w 7781021"/>
              <a:gd name="connsiteY20" fmla="*/ 7780949 h 7780948"/>
              <a:gd name="connsiteX21" fmla="*/ 233950 w 7781021"/>
              <a:gd name="connsiteY21" fmla="*/ 7677910 h 7780948"/>
              <a:gd name="connsiteX22" fmla="*/ 3773995 w 7781021"/>
              <a:gd name="connsiteY22" fmla="*/ 7677910 h 7780948"/>
              <a:gd name="connsiteX23" fmla="*/ 3890482 w 7781021"/>
              <a:gd name="connsiteY23" fmla="*/ 7780949 h 7780948"/>
              <a:gd name="connsiteX24" fmla="*/ 4006962 w 7781021"/>
              <a:gd name="connsiteY24" fmla="*/ 7677910 h 7780948"/>
              <a:gd name="connsiteX25" fmla="*/ 7547038 w 7781021"/>
              <a:gd name="connsiteY25" fmla="*/ 7677910 h 7780948"/>
              <a:gd name="connsiteX26" fmla="*/ 7663489 w 7781021"/>
              <a:gd name="connsiteY26" fmla="*/ 7780949 h 7780948"/>
              <a:gd name="connsiteX27" fmla="*/ 7780949 w 7781021"/>
              <a:gd name="connsiteY27" fmla="*/ 7663489 h 7780948"/>
              <a:gd name="connsiteX28" fmla="*/ 7677910 w 7781021"/>
              <a:gd name="connsiteY28" fmla="*/ 7547038 h 7780948"/>
              <a:gd name="connsiteX29" fmla="*/ 7752179 w 7781021"/>
              <a:gd name="connsiteY29" fmla="*/ 3890446 h 7780948"/>
              <a:gd name="connsiteX30" fmla="*/ 7677910 w 7781021"/>
              <a:gd name="connsiteY30" fmla="*/ 3977795 h 7780948"/>
              <a:gd name="connsiteX31" fmla="*/ 7663560 w 7781021"/>
              <a:gd name="connsiteY31" fmla="*/ 3979071 h 7780948"/>
              <a:gd name="connsiteX32" fmla="*/ 7649068 w 7781021"/>
              <a:gd name="connsiteY32" fmla="*/ 3977781 h 7780948"/>
              <a:gd name="connsiteX33" fmla="*/ 7574871 w 7781021"/>
              <a:gd name="connsiteY33" fmla="*/ 3890446 h 7780948"/>
              <a:gd name="connsiteX34" fmla="*/ 7649068 w 7781021"/>
              <a:gd name="connsiteY34" fmla="*/ 3803104 h 7780948"/>
              <a:gd name="connsiteX35" fmla="*/ 7663560 w 7781021"/>
              <a:gd name="connsiteY35" fmla="*/ 3801821 h 7780948"/>
              <a:gd name="connsiteX36" fmla="*/ 7677910 w 7781021"/>
              <a:gd name="connsiteY36" fmla="*/ 3803097 h 7780948"/>
              <a:gd name="connsiteX37" fmla="*/ 7752179 w 7781021"/>
              <a:gd name="connsiteY37" fmla="*/ 3890446 h 7780948"/>
              <a:gd name="connsiteX38" fmla="*/ 7576168 w 7781021"/>
              <a:gd name="connsiteY38" fmla="*/ 103047 h 7780948"/>
              <a:gd name="connsiteX39" fmla="*/ 7663489 w 7781021"/>
              <a:gd name="connsiteY39" fmla="*/ 28842 h 7780948"/>
              <a:gd name="connsiteX40" fmla="*/ 7752107 w 7781021"/>
              <a:gd name="connsiteY40" fmla="*/ 117468 h 7780948"/>
              <a:gd name="connsiteX41" fmla="*/ 7677910 w 7781021"/>
              <a:gd name="connsiteY41" fmla="*/ 204805 h 7780948"/>
              <a:gd name="connsiteX42" fmla="*/ 7663489 w 7781021"/>
              <a:gd name="connsiteY42" fmla="*/ 206087 h 7780948"/>
              <a:gd name="connsiteX43" fmla="*/ 7649068 w 7781021"/>
              <a:gd name="connsiteY43" fmla="*/ 204805 h 7780948"/>
              <a:gd name="connsiteX44" fmla="*/ 7576168 w 7781021"/>
              <a:gd name="connsiteY44" fmla="*/ 131889 h 7780948"/>
              <a:gd name="connsiteX45" fmla="*/ 7574871 w 7781021"/>
              <a:gd name="connsiteY45" fmla="*/ 117468 h 7780948"/>
              <a:gd name="connsiteX46" fmla="*/ 7576168 w 7781021"/>
              <a:gd name="connsiteY46" fmla="*/ 103047 h 7780948"/>
              <a:gd name="connsiteX47" fmla="*/ 3803140 w 7781021"/>
              <a:gd name="connsiteY47" fmla="*/ 103047 h 7780948"/>
              <a:gd name="connsiteX48" fmla="*/ 3890482 w 7781021"/>
              <a:gd name="connsiteY48" fmla="*/ 28842 h 7780948"/>
              <a:gd name="connsiteX49" fmla="*/ 3977817 w 7781021"/>
              <a:gd name="connsiteY49" fmla="*/ 103047 h 7780948"/>
              <a:gd name="connsiteX50" fmla="*/ 3979100 w 7781021"/>
              <a:gd name="connsiteY50" fmla="*/ 117468 h 7780948"/>
              <a:gd name="connsiteX51" fmla="*/ 3977817 w 7781021"/>
              <a:gd name="connsiteY51" fmla="*/ 131889 h 7780948"/>
              <a:gd name="connsiteX52" fmla="*/ 3890482 w 7781021"/>
              <a:gd name="connsiteY52" fmla="*/ 206087 h 7780948"/>
              <a:gd name="connsiteX53" fmla="*/ 3803140 w 7781021"/>
              <a:gd name="connsiteY53" fmla="*/ 131889 h 7780948"/>
              <a:gd name="connsiteX54" fmla="*/ 3801857 w 7781021"/>
              <a:gd name="connsiteY54" fmla="*/ 117468 h 7780948"/>
              <a:gd name="connsiteX55" fmla="*/ 3803140 w 7781021"/>
              <a:gd name="connsiteY55" fmla="*/ 103047 h 7780948"/>
              <a:gd name="connsiteX56" fmla="*/ 28842 w 7781021"/>
              <a:gd name="connsiteY56" fmla="*/ 117468 h 7780948"/>
              <a:gd name="connsiteX57" fmla="*/ 117468 w 7781021"/>
              <a:gd name="connsiteY57" fmla="*/ 28842 h 7780948"/>
              <a:gd name="connsiteX58" fmla="*/ 204805 w 7781021"/>
              <a:gd name="connsiteY58" fmla="*/ 103047 h 7780948"/>
              <a:gd name="connsiteX59" fmla="*/ 206087 w 7781021"/>
              <a:gd name="connsiteY59" fmla="*/ 117468 h 7780948"/>
              <a:gd name="connsiteX60" fmla="*/ 204805 w 7781021"/>
              <a:gd name="connsiteY60" fmla="*/ 131889 h 7780948"/>
              <a:gd name="connsiteX61" fmla="*/ 131889 w 7781021"/>
              <a:gd name="connsiteY61" fmla="*/ 204806 h 7780948"/>
              <a:gd name="connsiteX62" fmla="*/ 117468 w 7781021"/>
              <a:gd name="connsiteY62" fmla="*/ 206087 h 7780948"/>
              <a:gd name="connsiteX63" fmla="*/ 103047 w 7781021"/>
              <a:gd name="connsiteY63" fmla="*/ 204806 h 7780948"/>
              <a:gd name="connsiteX64" fmla="*/ 28842 w 7781021"/>
              <a:gd name="connsiteY64" fmla="*/ 117468 h 7780948"/>
              <a:gd name="connsiteX65" fmla="*/ 28842 w 7781021"/>
              <a:gd name="connsiteY65" fmla="*/ 3890482 h 7780948"/>
              <a:gd name="connsiteX66" fmla="*/ 103047 w 7781021"/>
              <a:gd name="connsiteY66" fmla="*/ 3803140 h 7780948"/>
              <a:gd name="connsiteX67" fmla="*/ 117468 w 7781021"/>
              <a:gd name="connsiteY67" fmla="*/ 3801857 h 7780948"/>
              <a:gd name="connsiteX68" fmla="*/ 131889 w 7781021"/>
              <a:gd name="connsiteY68" fmla="*/ 3803140 h 7780948"/>
              <a:gd name="connsiteX69" fmla="*/ 206087 w 7781021"/>
              <a:gd name="connsiteY69" fmla="*/ 3890482 h 7780948"/>
              <a:gd name="connsiteX70" fmla="*/ 131889 w 7781021"/>
              <a:gd name="connsiteY70" fmla="*/ 3977817 h 7780948"/>
              <a:gd name="connsiteX71" fmla="*/ 117468 w 7781021"/>
              <a:gd name="connsiteY71" fmla="*/ 3979100 h 7780948"/>
              <a:gd name="connsiteX72" fmla="*/ 103047 w 7781021"/>
              <a:gd name="connsiteY72" fmla="*/ 3977817 h 7780948"/>
              <a:gd name="connsiteX73" fmla="*/ 28842 w 7781021"/>
              <a:gd name="connsiteY73" fmla="*/ 3890482 h 7780948"/>
              <a:gd name="connsiteX74" fmla="*/ 204805 w 7781021"/>
              <a:gd name="connsiteY74" fmla="*/ 7677910 h 7780948"/>
              <a:gd name="connsiteX75" fmla="*/ 117468 w 7781021"/>
              <a:gd name="connsiteY75" fmla="*/ 7752107 h 7780948"/>
              <a:gd name="connsiteX76" fmla="*/ 28842 w 7781021"/>
              <a:gd name="connsiteY76" fmla="*/ 7663489 h 7780948"/>
              <a:gd name="connsiteX77" fmla="*/ 103047 w 7781021"/>
              <a:gd name="connsiteY77" fmla="*/ 7576168 h 7780948"/>
              <a:gd name="connsiteX78" fmla="*/ 117468 w 7781021"/>
              <a:gd name="connsiteY78" fmla="*/ 7574871 h 7780948"/>
              <a:gd name="connsiteX79" fmla="*/ 131889 w 7781021"/>
              <a:gd name="connsiteY79" fmla="*/ 7576168 h 7780948"/>
              <a:gd name="connsiteX80" fmla="*/ 204805 w 7781021"/>
              <a:gd name="connsiteY80" fmla="*/ 7649068 h 7780948"/>
              <a:gd name="connsiteX81" fmla="*/ 206087 w 7781021"/>
              <a:gd name="connsiteY81" fmla="*/ 7663489 h 7780948"/>
              <a:gd name="connsiteX82" fmla="*/ 204805 w 7781021"/>
              <a:gd name="connsiteY82" fmla="*/ 7677910 h 7780948"/>
              <a:gd name="connsiteX83" fmla="*/ 3977817 w 7781021"/>
              <a:gd name="connsiteY83" fmla="*/ 7677910 h 7780948"/>
              <a:gd name="connsiteX84" fmla="*/ 3890482 w 7781021"/>
              <a:gd name="connsiteY84" fmla="*/ 7752107 h 7780948"/>
              <a:gd name="connsiteX85" fmla="*/ 3803140 w 7781021"/>
              <a:gd name="connsiteY85" fmla="*/ 7677910 h 7780948"/>
              <a:gd name="connsiteX86" fmla="*/ 3801857 w 7781021"/>
              <a:gd name="connsiteY86" fmla="*/ 7663489 h 7780948"/>
              <a:gd name="connsiteX87" fmla="*/ 3803140 w 7781021"/>
              <a:gd name="connsiteY87" fmla="*/ 7649068 h 7780948"/>
              <a:gd name="connsiteX88" fmla="*/ 3890482 w 7781021"/>
              <a:gd name="connsiteY88" fmla="*/ 7574871 h 7780948"/>
              <a:gd name="connsiteX89" fmla="*/ 3977817 w 7781021"/>
              <a:gd name="connsiteY89" fmla="*/ 7649068 h 7780948"/>
              <a:gd name="connsiteX90" fmla="*/ 3979100 w 7781021"/>
              <a:gd name="connsiteY90" fmla="*/ 7663489 h 7780948"/>
              <a:gd name="connsiteX91" fmla="*/ 3977817 w 7781021"/>
              <a:gd name="connsiteY91" fmla="*/ 7677910 h 7780948"/>
              <a:gd name="connsiteX92" fmla="*/ 4006962 w 7781021"/>
              <a:gd name="connsiteY92" fmla="*/ 7649068 h 7780948"/>
              <a:gd name="connsiteX93" fmla="*/ 3890482 w 7781021"/>
              <a:gd name="connsiteY93" fmla="*/ 7546028 h 7780948"/>
              <a:gd name="connsiteX94" fmla="*/ 3773995 w 7781021"/>
              <a:gd name="connsiteY94" fmla="*/ 7649068 h 7780948"/>
              <a:gd name="connsiteX95" fmla="*/ 233950 w 7781021"/>
              <a:gd name="connsiteY95" fmla="*/ 7649068 h 7780948"/>
              <a:gd name="connsiteX96" fmla="*/ 131889 w 7781021"/>
              <a:gd name="connsiteY96" fmla="*/ 7547038 h 7780948"/>
              <a:gd name="connsiteX97" fmla="*/ 131889 w 7781021"/>
              <a:gd name="connsiteY97" fmla="*/ 4006962 h 7780948"/>
              <a:gd name="connsiteX98" fmla="*/ 234929 w 7781021"/>
              <a:gd name="connsiteY98" fmla="*/ 3890482 h 7780948"/>
              <a:gd name="connsiteX99" fmla="*/ 131889 w 7781021"/>
              <a:gd name="connsiteY99" fmla="*/ 3773995 h 7780948"/>
              <a:gd name="connsiteX100" fmla="*/ 131889 w 7781021"/>
              <a:gd name="connsiteY100" fmla="*/ 233950 h 7780948"/>
              <a:gd name="connsiteX101" fmla="*/ 233950 w 7781021"/>
              <a:gd name="connsiteY101" fmla="*/ 131889 h 7780948"/>
              <a:gd name="connsiteX102" fmla="*/ 3773995 w 7781021"/>
              <a:gd name="connsiteY102" fmla="*/ 131889 h 7780948"/>
              <a:gd name="connsiteX103" fmla="*/ 3890482 w 7781021"/>
              <a:gd name="connsiteY103" fmla="*/ 234929 h 7780948"/>
              <a:gd name="connsiteX104" fmla="*/ 4006962 w 7781021"/>
              <a:gd name="connsiteY104" fmla="*/ 131889 h 7780948"/>
              <a:gd name="connsiteX105" fmla="*/ 7547038 w 7781021"/>
              <a:gd name="connsiteY105" fmla="*/ 131889 h 7780948"/>
              <a:gd name="connsiteX106" fmla="*/ 7649068 w 7781021"/>
              <a:gd name="connsiteY106" fmla="*/ 233950 h 7780948"/>
              <a:gd name="connsiteX107" fmla="*/ 7649068 w 7781021"/>
              <a:gd name="connsiteY107" fmla="*/ 3773966 h 7780948"/>
              <a:gd name="connsiteX108" fmla="*/ 7546028 w 7781021"/>
              <a:gd name="connsiteY108" fmla="*/ 3890446 h 7780948"/>
              <a:gd name="connsiteX109" fmla="*/ 7649068 w 7781021"/>
              <a:gd name="connsiteY109" fmla="*/ 4006926 h 7780948"/>
              <a:gd name="connsiteX110" fmla="*/ 7649068 w 7781021"/>
              <a:gd name="connsiteY110" fmla="*/ 7547038 h 7780948"/>
              <a:gd name="connsiteX111" fmla="*/ 7547038 w 7781021"/>
              <a:gd name="connsiteY111" fmla="*/ 7649068 h 7780948"/>
              <a:gd name="connsiteX112" fmla="*/ 4006962 w 7781021"/>
              <a:gd name="connsiteY112" fmla="*/ 7649068 h 7780948"/>
              <a:gd name="connsiteX113" fmla="*/ 7663489 w 7781021"/>
              <a:gd name="connsiteY113" fmla="*/ 7752107 h 7780948"/>
              <a:gd name="connsiteX114" fmla="*/ 7576168 w 7781021"/>
              <a:gd name="connsiteY114" fmla="*/ 7677910 h 7780948"/>
              <a:gd name="connsiteX115" fmla="*/ 7574871 w 7781021"/>
              <a:gd name="connsiteY115" fmla="*/ 7663489 h 7780948"/>
              <a:gd name="connsiteX116" fmla="*/ 7576168 w 7781021"/>
              <a:gd name="connsiteY116" fmla="*/ 7649068 h 7780948"/>
              <a:gd name="connsiteX117" fmla="*/ 7649068 w 7781021"/>
              <a:gd name="connsiteY117" fmla="*/ 7576168 h 7780948"/>
              <a:gd name="connsiteX118" fmla="*/ 7663489 w 7781021"/>
              <a:gd name="connsiteY118" fmla="*/ 7574871 h 7780948"/>
              <a:gd name="connsiteX119" fmla="*/ 7677910 w 7781021"/>
              <a:gd name="connsiteY119" fmla="*/ 7576168 h 7780948"/>
              <a:gd name="connsiteX120" fmla="*/ 7752107 w 7781021"/>
              <a:gd name="connsiteY120" fmla="*/ 7663489 h 7780948"/>
              <a:gd name="connsiteX121" fmla="*/ 7663489 w 7781021"/>
              <a:gd name="connsiteY121" fmla="*/ 7752107 h 7780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</a:cxnLst>
            <a:rect l="l" t="t" r="r" b="b"/>
            <a:pathLst>
              <a:path w="7781021" h="7780948">
                <a:moveTo>
                  <a:pt x="7677910" y="7547038"/>
                </a:moveTo>
                <a:lnTo>
                  <a:pt x="7677910" y="4006940"/>
                </a:lnTo>
                <a:cubicBezTo>
                  <a:pt x="7735883" y="3999809"/>
                  <a:pt x="7781021" y="3950337"/>
                  <a:pt x="7781021" y="3890446"/>
                </a:cubicBezTo>
                <a:cubicBezTo>
                  <a:pt x="7781021" y="3830555"/>
                  <a:pt x="7735883" y="3781083"/>
                  <a:pt x="7677910" y="3773952"/>
                </a:cubicBezTo>
                <a:lnTo>
                  <a:pt x="7677910" y="233950"/>
                </a:lnTo>
                <a:cubicBezTo>
                  <a:pt x="7735883" y="226806"/>
                  <a:pt x="7780949" y="177345"/>
                  <a:pt x="7780949" y="117468"/>
                </a:cubicBezTo>
                <a:cubicBezTo>
                  <a:pt x="7780949" y="52699"/>
                  <a:pt x="7728240" y="0"/>
                  <a:pt x="7663489" y="0"/>
                </a:cubicBezTo>
                <a:cubicBezTo>
                  <a:pt x="7603641" y="0"/>
                  <a:pt x="7554176" y="45070"/>
                  <a:pt x="7547038" y="103047"/>
                </a:cubicBezTo>
                <a:lnTo>
                  <a:pt x="4006962" y="103047"/>
                </a:lnTo>
                <a:cubicBezTo>
                  <a:pt x="3999816" y="45070"/>
                  <a:pt x="3950358" y="0"/>
                  <a:pt x="3890482" y="0"/>
                </a:cubicBezTo>
                <a:cubicBezTo>
                  <a:pt x="3830605" y="0"/>
                  <a:pt x="3781133" y="45070"/>
                  <a:pt x="3773995" y="103047"/>
                </a:cubicBezTo>
                <a:lnTo>
                  <a:pt x="233950" y="103047"/>
                </a:lnTo>
                <a:cubicBezTo>
                  <a:pt x="226806" y="45070"/>
                  <a:pt x="177344" y="0"/>
                  <a:pt x="117468" y="0"/>
                </a:cubicBezTo>
                <a:cubicBezTo>
                  <a:pt x="52699" y="0"/>
                  <a:pt x="0" y="52699"/>
                  <a:pt x="0" y="117468"/>
                </a:cubicBezTo>
                <a:cubicBezTo>
                  <a:pt x="0" y="177345"/>
                  <a:pt x="45070" y="226806"/>
                  <a:pt x="103047" y="233950"/>
                </a:cubicBezTo>
                <a:lnTo>
                  <a:pt x="103047" y="3773995"/>
                </a:lnTo>
                <a:cubicBezTo>
                  <a:pt x="45070" y="3781133"/>
                  <a:pt x="0" y="3830605"/>
                  <a:pt x="0" y="3890482"/>
                </a:cubicBezTo>
                <a:cubicBezTo>
                  <a:pt x="0" y="3950359"/>
                  <a:pt x="45070" y="3999816"/>
                  <a:pt x="103047" y="4006962"/>
                </a:cubicBezTo>
                <a:lnTo>
                  <a:pt x="103047" y="7547038"/>
                </a:lnTo>
                <a:cubicBezTo>
                  <a:pt x="45070" y="7554176"/>
                  <a:pt x="0" y="7603641"/>
                  <a:pt x="0" y="7663489"/>
                </a:cubicBezTo>
                <a:cubicBezTo>
                  <a:pt x="0" y="7728240"/>
                  <a:pt x="52699" y="7780949"/>
                  <a:pt x="117468" y="7780949"/>
                </a:cubicBezTo>
                <a:cubicBezTo>
                  <a:pt x="177344" y="7780949"/>
                  <a:pt x="226806" y="7735883"/>
                  <a:pt x="233950" y="7677910"/>
                </a:cubicBezTo>
                <a:lnTo>
                  <a:pt x="3773995" y="7677910"/>
                </a:lnTo>
                <a:cubicBezTo>
                  <a:pt x="3781133" y="7735883"/>
                  <a:pt x="3830605" y="7780949"/>
                  <a:pt x="3890482" y="7780949"/>
                </a:cubicBezTo>
                <a:cubicBezTo>
                  <a:pt x="3950358" y="7780949"/>
                  <a:pt x="3999816" y="7735883"/>
                  <a:pt x="4006962" y="7677910"/>
                </a:cubicBezTo>
                <a:lnTo>
                  <a:pt x="7547038" y="7677910"/>
                </a:lnTo>
                <a:cubicBezTo>
                  <a:pt x="7554176" y="7735883"/>
                  <a:pt x="7603641" y="7780949"/>
                  <a:pt x="7663489" y="7780949"/>
                </a:cubicBezTo>
                <a:cubicBezTo>
                  <a:pt x="7728240" y="7780949"/>
                  <a:pt x="7780949" y="7728240"/>
                  <a:pt x="7780949" y="7663489"/>
                </a:cubicBezTo>
                <a:cubicBezTo>
                  <a:pt x="7780949" y="7603641"/>
                  <a:pt x="7735883" y="7554176"/>
                  <a:pt x="7677910" y="7547038"/>
                </a:cubicBezTo>
                <a:close/>
                <a:moveTo>
                  <a:pt x="7752179" y="3890446"/>
                </a:moveTo>
                <a:cubicBezTo>
                  <a:pt x="7752179" y="3934402"/>
                  <a:pt x="7719948" y="3970887"/>
                  <a:pt x="7677910" y="3977795"/>
                </a:cubicBezTo>
                <a:cubicBezTo>
                  <a:pt x="7673223" y="3978567"/>
                  <a:pt x="7668464" y="3979071"/>
                  <a:pt x="7663560" y="3979071"/>
                </a:cubicBezTo>
                <a:cubicBezTo>
                  <a:pt x="7658586" y="3979071"/>
                  <a:pt x="7653754" y="3978567"/>
                  <a:pt x="7649068" y="3977781"/>
                </a:cubicBezTo>
                <a:cubicBezTo>
                  <a:pt x="7607102" y="3970851"/>
                  <a:pt x="7574871" y="3934380"/>
                  <a:pt x="7574871" y="3890446"/>
                </a:cubicBezTo>
                <a:cubicBezTo>
                  <a:pt x="7574871" y="3846512"/>
                  <a:pt x="7607102" y="3810041"/>
                  <a:pt x="7649068" y="3803104"/>
                </a:cubicBezTo>
                <a:cubicBezTo>
                  <a:pt x="7653754" y="3802325"/>
                  <a:pt x="7658586" y="3801821"/>
                  <a:pt x="7663560" y="3801821"/>
                </a:cubicBezTo>
                <a:cubicBezTo>
                  <a:pt x="7668464" y="3801821"/>
                  <a:pt x="7673223" y="3802325"/>
                  <a:pt x="7677910" y="3803097"/>
                </a:cubicBezTo>
                <a:cubicBezTo>
                  <a:pt x="7719948" y="3810005"/>
                  <a:pt x="7752179" y="3846483"/>
                  <a:pt x="7752179" y="3890446"/>
                </a:cubicBezTo>
                <a:close/>
                <a:moveTo>
                  <a:pt x="7576168" y="103047"/>
                </a:moveTo>
                <a:cubicBezTo>
                  <a:pt x="7583091" y="61030"/>
                  <a:pt x="7619576" y="28842"/>
                  <a:pt x="7663489" y="28842"/>
                </a:cubicBezTo>
                <a:cubicBezTo>
                  <a:pt x="7712376" y="28842"/>
                  <a:pt x="7752107" y="68599"/>
                  <a:pt x="7752107" y="117468"/>
                </a:cubicBezTo>
                <a:cubicBezTo>
                  <a:pt x="7752107" y="161409"/>
                  <a:pt x="7719948" y="197885"/>
                  <a:pt x="7677910" y="204805"/>
                </a:cubicBezTo>
                <a:cubicBezTo>
                  <a:pt x="7673223" y="205581"/>
                  <a:pt x="7668392" y="206087"/>
                  <a:pt x="7663489" y="206087"/>
                </a:cubicBezTo>
                <a:cubicBezTo>
                  <a:pt x="7658586" y="206087"/>
                  <a:pt x="7653754" y="205581"/>
                  <a:pt x="7649068" y="204805"/>
                </a:cubicBezTo>
                <a:cubicBezTo>
                  <a:pt x="7611789" y="198659"/>
                  <a:pt x="7582298" y="169197"/>
                  <a:pt x="7576168" y="131889"/>
                </a:cubicBezTo>
                <a:cubicBezTo>
                  <a:pt x="7575375" y="127183"/>
                  <a:pt x="7574871" y="122389"/>
                  <a:pt x="7574871" y="117468"/>
                </a:cubicBezTo>
                <a:cubicBezTo>
                  <a:pt x="7574871" y="112547"/>
                  <a:pt x="7575375" y="107752"/>
                  <a:pt x="7576168" y="103047"/>
                </a:cubicBezTo>
                <a:close/>
                <a:moveTo>
                  <a:pt x="3803140" y="103047"/>
                </a:moveTo>
                <a:cubicBezTo>
                  <a:pt x="3810055" y="61030"/>
                  <a:pt x="3846533" y="28842"/>
                  <a:pt x="3890482" y="28842"/>
                </a:cubicBezTo>
                <a:cubicBezTo>
                  <a:pt x="3934423" y="28842"/>
                  <a:pt x="3970894" y="61030"/>
                  <a:pt x="3977817" y="103047"/>
                </a:cubicBezTo>
                <a:cubicBezTo>
                  <a:pt x="3978595" y="107752"/>
                  <a:pt x="3979100" y="112547"/>
                  <a:pt x="3979100" y="117468"/>
                </a:cubicBezTo>
                <a:cubicBezTo>
                  <a:pt x="3979100" y="122389"/>
                  <a:pt x="3978595" y="127183"/>
                  <a:pt x="3977817" y="131889"/>
                </a:cubicBezTo>
                <a:cubicBezTo>
                  <a:pt x="3970894" y="173901"/>
                  <a:pt x="3934423" y="206087"/>
                  <a:pt x="3890482" y="206087"/>
                </a:cubicBezTo>
                <a:cubicBezTo>
                  <a:pt x="3846533" y="206087"/>
                  <a:pt x="3810055" y="173901"/>
                  <a:pt x="3803140" y="131889"/>
                </a:cubicBezTo>
                <a:cubicBezTo>
                  <a:pt x="3802361" y="127183"/>
                  <a:pt x="3801857" y="122389"/>
                  <a:pt x="3801857" y="117468"/>
                </a:cubicBezTo>
                <a:cubicBezTo>
                  <a:pt x="3801857" y="112547"/>
                  <a:pt x="3802361" y="107752"/>
                  <a:pt x="3803140" y="103047"/>
                </a:cubicBezTo>
                <a:close/>
                <a:moveTo>
                  <a:pt x="28842" y="117468"/>
                </a:moveTo>
                <a:cubicBezTo>
                  <a:pt x="28842" y="68599"/>
                  <a:pt x="68599" y="28842"/>
                  <a:pt x="117468" y="28842"/>
                </a:cubicBezTo>
                <a:cubicBezTo>
                  <a:pt x="161409" y="28842"/>
                  <a:pt x="197885" y="61030"/>
                  <a:pt x="204805" y="103047"/>
                </a:cubicBezTo>
                <a:cubicBezTo>
                  <a:pt x="205581" y="107752"/>
                  <a:pt x="206087" y="112547"/>
                  <a:pt x="206087" y="117468"/>
                </a:cubicBezTo>
                <a:cubicBezTo>
                  <a:pt x="206087" y="122389"/>
                  <a:pt x="205581" y="127183"/>
                  <a:pt x="204805" y="131889"/>
                </a:cubicBezTo>
                <a:cubicBezTo>
                  <a:pt x="198658" y="169195"/>
                  <a:pt x="169195" y="198658"/>
                  <a:pt x="131889" y="204806"/>
                </a:cubicBezTo>
                <a:cubicBezTo>
                  <a:pt x="127183" y="205581"/>
                  <a:pt x="122390" y="206087"/>
                  <a:pt x="117468" y="206087"/>
                </a:cubicBezTo>
                <a:cubicBezTo>
                  <a:pt x="112546" y="206087"/>
                  <a:pt x="107752" y="205581"/>
                  <a:pt x="103047" y="204806"/>
                </a:cubicBezTo>
                <a:cubicBezTo>
                  <a:pt x="61030" y="197885"/>
                  <a:pt x="28842" y="161409"/>
                  <a:pt x="28842" y="117468"/>
                </a:cubicBezTo>
                <a:close/>
                <a:moveTo>
                  <a:pt x="28842" y="3890482"/>
                </a:moveTo>
                <a:cubicBezTo>
                  <a:pt x="28842" y="3846533"/>
                  <a:pt x="61030" y="3810055"/>
                  <a:pt x="103047" y="3803140"/>
                </a:cubicBezTo>
                <a:cubicBezTo>
                  <a:pt x="107752" y="3802361"/>
                  <a:pt x="112546" y="3801857"/>
                  <a:pt x="117468" y="3801857"/>
                </a:cubicBezTo>
                <a:cubicBezTo>
                  <a:pt x="122390" y="3801857"/>
                  <a:pt x="127183" y="3802361"/>
                  <a:pt x="131889" y="3803140"/>
                </a:cubicBezTo>
                <a:cubicBezTo>
                  <a:pt x="173901" y="3810055"/>
                  <a:pt x="206087" y="3846533"/>
                  <a:pt x="206087" y="3890482"/>
                </a:cubicBezTo>
                <a:cubicBezTo>
                  <a:pt x="206087" y="3934423"/>
                  <a:pt x="173901" y="3970894"/>
                  <a:pt x="131889" y="3977817"/>
                </a:cubicBezTo>
                <a:cubicBezTo>
                  <a:pt x="127183" y="3978595"/>
                  <a:pt x="122390" y="3979100"/>
                  <a:pt x="117468" y="3979100"/>
                </a:cubicBezTo>
                <a:cubicBezTo>
                  <a:pt x="112546" y="3979100"/>
                  <a:pt x="107752" y="3978595"/>
                  <a:pt x="103047" y="3977817"/>
                </a:cubicBezTo>
                <a:cubicBezTo>
                  <a:pt x="61030" y="3970894"/>
                  <a:pt x="28842" y="3934423"/>
                  <a:pt x="28842" y="3890482"/>
                </a:cubicBezTo>
                <a:close/>
                <a:moveTo>
                  <a:pt x="204805" y="7677910"/>
                </a:moveTo>
                <a:cubicBezTo>
                  <a:pt x="197885" y="7719948"/>
                  <a:pt x="161409" y="7752107"/>
                  <a:pt x="117468" y="7752107"/>
                </a:cubicBezTo>
                <a:cubicBezTo>
                  <a:pt x="68599" y="7752107"/>
                  <a:pt x="28842" y="7712376"/>
                  <a:pt x="28842" y="7663489"/>
                </a:cubicBezTo>
                <a:cubicBezTo>
                  <a:pt x="28842" y="7619576"/>
                  <a:pt x="61030" y="7583091"/>
                  <a:pt x="103047" y="7576168"/>
                </a:cubicBezTo>
                <a:cubicBezTo>
                  <a:pt x="107752" y="7575375"/>
                  <a:pt x="112546" y="7574871"/>
                  <a:pt x="117468" y="7574871"/>
                </a:cubicBezTo>
                <a:cubicBezTo>
                  <a:pt x="122390" y="7574871"/>
                  <a:pt x="127183" y="7575375"/>
                  <a:pt x="131889" y="7576168"/>
                </a:cubicBezTo>
                <a:cubicBezTo>
                  <a:pt x="169195" y="7582298"/>
                  <a:pt x="198658" y="7611789"/>
                  <a:pt x="204805" y="7649068"/>
                </a:cubicBezTo>
                <a:cubicBezTo>
                  <a:pt x="205581" y="7653754"/>
                  <a:pt x="206087" y="7658586"/>
                  <a:pt x="206087" y="7663489"/>
                </a:cubicBezTo>
                <a:cubicBezTo>
                  <a:pt x="206087" y="7668392"/>
                  <a:pt x="205581" y="7673223"/>
                  <a:pt x="204805" y="7677910"/>
                </a:cubicBezTo>
                <a:close/>
                <a:moveTo>
                  <a:pt x="3977817" y="7677910"/>
                </a:moveTo>
                <a:cubicBezTo>
                  <a:pt x="3970894" y="7719948"/>
                  <a:pt x="3934423" y="7752107"/>
                  <a:pt x="3890482" y="7752107"/>
                </a:cubicBezTo>
                <a:cubicBezTo>
                  <a:pt x="3846533" y="7752107"/>
                  <a:pt x="3810055" y="7719948"/>
                  <a:pt x="3803140" y="7677910"/>
                </a:cubicBezTo>
                <a:cubicBezTo>
                  <a:pt x="3802361" y="7673223"/>
                  <a:pt x="3801857" y="7668392"/>
                  <a:pt x="3801857" y="7663489"/>
                </a:cubicBezTo>
                <a:cubicBezTo>
                  <a:pt x="3801857" y="7658586"/>
                  <a:pt x="3802361" y="7653754"/>
                  <a:pt x="3803140" y="7649068"/>
                </a:cubicBezTo>
                <a:cubicBezTo>
                  <a:pt x="3810055" y="7607030"/>
                  <a:pt x="3846533" y="7574871"/>
                  <a:pt x="3890482" y="7574871"/>
                </a:cubicBezTo>
                <a:cubicBezTo>
                  <a:pt x="3934423" y="7574871"/>
                  <a:pt x="3970894" y="7607030"/>
                  <a:pt x="3977817" y="7649068"/>
                </a:cubicBezTo>
                <a:cubicBezTo>
                  <a:pt x="3978595" y="7653754"/>
                  <a:pt x="3979100" y="7658586"/>
                  <a:pt x="3979100" y="7663489"/>
                </a:cubicBezTo>
                <a:cubicBezTo>
                  <a:pt x="3979100" y="7668392"/>
                  <a:pt x="3978595" y="7673223"/>
                  <a:pt x="3977817" y="7677910"/>
                </a:cubicBezTo>
                <a:close/>
                <a:moveTo>
                  <a:pt x="4006962" y="7649068"/>
                </a:moveTo>
                <a:cubicBezTo>
                  <a:pt x="3999816" y="7591095"/>
                  <a:pt x="3950358" y="7546028"/>
                  <a:pt x="3890482" y="7546028"/>
                </a:cubicBezTo>
                <a:cubicBezTo>
                  <a:pt x="3830605" y="7546028"/>
                  <a:pt x="3781133" y="7591095"/>
                  <a:pt x="3773995" y="7649068"/>
                </a:cubicBezTo>
                <a:lnTo>
                  <a:pt x="233950" y="7649068"/>
                </a:lnTo>
                <a:cubicBezTo>
                  <a:pt x="227389" y="7595854"/>
                  <a:pt x="185129" y="7553599"/>
                  <a:pt x="131889" y="7547038"/>
                </a:cubicBezTo>
                <a:lnTo>
                  <a:pt x="131889" y="4006962"/>
                </a:lnTo>
                <a:cubicBezTo>
                  <a:pt x="189866" y="3999816"/>
                  <a:pt x="234929" y="3950359"/>
                  <a:pt x="234929" y="3890482"/>
                </a:cubicBezTo>
                <a:cubicBezTo>
                  <a:pt x="234929" y="3830605"/>
                  <a:pt x="189866" y="3781133"/>
                  <a:pt x="131889" y="3773995"/>
                </a:cubicBezTo>
                <a:lnTo>
                  <a:pt x="131889" y="233950"/>
                </a:lnTo>
                <a:cubicBezTo>
                  <a:pt x="185128" y="227389"/>
                  <a:pt x="227389" y="185129"/>
                  <a:pt x="233950" y="131889"/>
                </a:cubicBezTo>
                <a:lnTo>
                  <a:pt x="3773995" y="131889"/>
                </a:lnTo>
                <a:cubicBezTo>
                  <a:pt x="3781133" y="189865"/>
                  <a:pt x="3830605" y="234929"/>
                  <a:pt x="3890482" y="234929"/>
                </a:cubicBezTo>
                <a:cubicBezTo>
                  <a:pt x="3950358" y="234929"/>
                  <a:pt x="3999816" y="189865"/>
                  <a:pt x="4006962" y="131889"/>
                </a:cubicBezTo>
                <a:lnTo>
                  <a:pt x="7547038" y="131889"/>
                </a:lnTo>
                <a:cubicBezTo>
                  <a:pt x="7553599" y="185128"/>
                  <a:pt x="7595854" y="227389"/>
                  <a:pt x="7649068" y="233950"/>
                </a:cubicBezTo>
                <a:lnTo>
                  <a:pt x="7649068" y="3773966"/>
                </a:lnTo>
                <a:cubicBezTo>
                  <a:pt x="7591095" y="3781126"/>
                  <a:pt x="7546028" y="3830584"/>
                  <a:pt x="7546028" y="3890446"/>
                </a:cubicBezTo>
                <a:cubicBezTo>
                  <a:pt x="7546028" y="3950308"/>
                  <a:pt x="7591095" y="3999765"/>
                  <a:pt x="7649068" y="4006926"/>
                </a:cubicBezTo>
                <a:lnTo>
                  <a:pt x="7649068" y="7547038"/>
                </a:lnTo>
                <a:cubicBezTo>
                  <a:pt x="7595854" y="7553599"/>
                  <a:pt x="7553599" y="7595854"/>
                  <a:pt x="7547038" y="7649068"/>
                </a:cubicBezTo>
                <a:lnTo>
                  <a:pt x="4006962" y="7649068"/>
                </a:lnTo>
                <a:close/>
                <a:moveTo>
                  <a:pt x="7663489" y="7752107"/>
                </a:moveTo>
                <a:cubicBezTo>
                  <a:pt x="7619576" y="7752107"/>
                  <a:pt x="7583091" y="7719948"/>
                  <a:pt x="7576168" y="7677910"/>
                </a:cubicBezTo>
                <a:cubicBezTo>
                  <a:pt x="7575375" y="7673223"/>
                  <a:pt x="7574871" y="7668392"/>
                  <a:pt x="7574871" y="7663489"/>
                </a:cubicBezTo>
                <a:cubicBezTo>
                  <a:pt x="7574871" y="7658586"/>
                  <a:pt x="7575375" y="7653754"/>
                  <a:pt x="7576168" y="7649068"/>
                </a:cubicBezTo>
                <a:cubicBezTo>
                  <a:pt x="7582298" y="7611789"/>
                  <a:pt x="7611789" y="7582298"/>
                  <a:pt x="7649068" y="7576168"/>
                </a:cubicBezTo>
                <a:cubicBezTo>
                  <a:pt x="7653754" y="7575375"/>
                  <a:pt x="7658586" y="7574871"/>
                  <a:pt x="7663489" y="7574871"/>
                </a:cubicBezTo>
                <a:cubicBezTo>
                  <a:pt x="7668392" y="7574871"/>
                  <a:pt x="7673223" y="7575375"/>
                  <a:pt x="7677910" y="7576168"/>
                </a:cubicBezTo>
                <a:cubicBezTo>
                  <a:pt x="7719948" y="7583091"/>
                  <a:pt x="7752107" y="7619576"/>
                  <a:pt x="7752107" y="7663489"/>
                </a:cubicBezTo>
                <a:cubicBezTo>
                  <a:pt x="7752107" y="7712376"/>
                  <a:pt x="7712376" y="7752107"/>
                  <a:pt x="7663489" y="7752107"/>
                </a:cubicBezTo>
                <a:close/>
              </a:path>
            </a:pathLst>
          </a:custGeom>
          <a:solidFill>
            <a:schemeClr val="accent3"/>
          </a:solidFill>
          <a:ln w="7203" cap="flat">
            <a:noFill/>
            <a:prstDash val="solid"/>
            <a:miter/>
          </a:ln>
        </p:spPr>
        <p:txBody>
          <a:bodyPr rtlCol="0" anchor="ctr"/>
          <a:lstStyle/>
          <a:p>
            <a:endParaRPr lang="en-SV"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2394374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1895F07-A336-7C2E-001F-FD1437657208}"/>
              </a:ext>
            </a:extLst>
          </p:cNvPr>
          <p:cNvSpPr txBox="1"/>
          <p:nvPr/>
        </p:nvSpPr>
        <p:spPr>
          <a:xfrm>
            <a:off x="6915669" y="936148"/>
            <a:ext cx="10537968" cy="1231106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>
            <a:defPPr>
              <a:defRPr lang="en-SV"/>
            </a:defPPr>
            <a:lvl1pPr algn="ctr">
              <a:defRPr sz="7350" b="1">
                <a:solidFill>
                  <a:schemeClr val="tx2"/>
                </a:solidFill>
                <a:latin typeface="Montserrat" pitchFamily="2" charset="77"/>
                <a:ea typeface="Arimo" panose="020B0604020202020204" pitchFamily="34" charset="0"/>
                <a:cs typeface="Arimo" panose="020B0604020202020204" pitchFamily="34" charset="0"/>
              </a:defRPr>
            </a:lvl1pPr>
          </a:lstStyle>
          <a:p>
            <a:r>
              <a:rPr lang="ro-RO" sz="7400">
                <a:solidFill>
                  <a:schemeClr val="accent3"/>
                </a:solidFill>
              </a:rPr>
              <a:t>Pagina Materie</a:t>
            </a:r>
            <a:endParaRPr lang="en-US" sz="7400">
              <a:solidFill>
                <a:schemeClr val="accent3"/>
              </a:solidFill>
            </a:endParaRPr>
          </a:p>
        </p:txBody>
      </p:sp>
      <p:sp>
        <p:nvSpPr>
          <p:cNvPr id="45" name="Graphic 66">
            <a:extLst>
              <a:ext uri="{FF2B5EF4-FFF2-40B4-BE49-F238E27FC236}">
                <a16:creationId xmlns:a16="http://schemas.microsoft.com/office/drawing/2014/main" id="{431ABA63-8DB0-2A9B-31E8-EA80176C6CF1}"/>
              </a:ext>
            </a:extLst>
          </p:cNvPr>
          <p:cNvSpPr/>
          <p:nvPr/>
        </p:nvSpPr>
        <p:spPr>
          <a:xfrm rot="5400000">
            <a:off x="21469278" y="-2739147"/>
            <a:ext cx="2104132" cy="7114855"/>
          </a:xfrm>
          <a:custGeom>
            <a:avLst/>
            <a:gdLst>
              <a:gd name="connsiteX0" fmla="*/ 491348 w 2974243"/>
              <a:gd name="connsiteY0" fmla="*/ 10057027 h 10057027"/>
              <a:gd name="connsiteX1" fmla="*/ 0 w 2974243"/>
              <a:gd name="connsiteY1" fmla="*/ 10057027 h 10057027"/>
              <a:gd name="connsiteX2" fmla="*/ 0 w 2974243"/>
              <a:gd name="connsiteY2" fmla="*/ 9171307 h 10057027"/>
              <a:gd name="connsiteX3" fmla="*/ 277177 w 2974243"/>
              <a:gd name="connsiteY3" fmla="*/ 9171307 h 10057027"/>
              <a:gd name="connsiteX4" fmla="*/ 878029 w 2974243"/>
              <a:gd name="connsiteY4" fmla="*/ 8963681 h 10057027"/>
              <a:gd name="connsiteX5" fmla="*/ 1070743 w 2974243"/>
              <a:gd name="connsiteY5" fmla="*/ 8356706 h 10057027"/>
              <a:gd name="connsiteX6" fmla="*/ 1070743 w 2974243"/>
              <a:gd name="connsiteY6" fmla="*/ 6013075 h 10057027"/>
              <a:gd name="connsiteX7" fmla="*/ 1163433 w 2974243"/>
              <a:gd name="connsiteY7" fmla="*/ 5421752 h 10057027"/>
              <a:gd name="connsiteX8" fmla="*/ 1455913 w 2974243"/>
              <a:gd name="connsiteY8" fmla="*/ 5096526 h 10057027"/>
              <a:gd name="connsiteX9" fmla="*/ 1614284 w 2974243"/>
              <a:gd name="connsiteY9" fmla="*/ 5025043 h 10057027"/>
              <a:gd name="connsiteX10" fmla="*/ 1456284 w 2974243"/>
              <a:gd name="connsiteY10" fmla="*/ 4955409 h 10057027"/>
              <a:gd name="connsiteX11" fmla="*/ 1163433 w 2974243"/>
              <a:gd name="connsiteY11" fmla="*/ 4635292 h 10057027"/>
              <a:gd name="connsiteX12" fmla="*/ 1070743 w 2974243"/>
              <a:gd name="connsiteY12" fmla="*/ 4043985 h 10057027"/>
              <a:gd name="connsiteX13" fmla="*/ 1070743 w 2974243"/>
              <a:gd name="connsiteY13" fmla="*/ 1700330 h 10057027"/>
              <a:gd name="connsiteX14" fmla="*/ 878021 w 2974243"/>
              <a:gd name="connsiteY14" fmla="*/ 1093363 h 10057027"/>
              <a:gd name="connsiteX15" fmla="*/ 277177 w 2974243"/>
              <a:gd name="connsiteY15" fmla="*/ 885785 h 10057027"/>
              <a:gd name="connsiteX16" fmla="*/ 0 w 2974243"/>
              <a:gd name="connsiteY16" fmla="*/ 885785 h 10057027"/>
              <a:gd name="connsiteX17" fmla="*/ 0 w 2974243"/>
              <a:gd name="connsiteY17" fmla="*/ 0 h 10057027"/>
              <a:gd name="connsiteX18" fmla="*/ 491348 w 2974243"/>
              <a:gd name="connsiteY18" fmla="*/ 0 h 10057027"/>
              <a:gd name="connsiteX19" fmla="*/ 1720600 w 2974243"/>
              <a:gd name="connsiteY19" fmla="*/ 401597 h 10057027"/>
              <a:gd name="connsiteX20" fmla="*/ 2139079 w 2974243"/>
              <a:gd name="connsiteY20" fmla="*/ 1603992 h 10057027"/>
              <a:gd name="connsiteX21" fmla="*/ 2139079 w 2974243"/>
              <a:gd name="connsiteY21" fmla="*/ 4065378 h 10057027"/>
              <a:gd name="connsiteX22" fmla="*/ 2261597 w 2974243"/>
              <a:gd name="connsiteY22" fmla="*/ 4457776 h 10057027"/>
              <a:gd name="connsiteX23" fmla="*/ 2589978 w 2974243"/>
              <a:gd name="connsiteY23" fmla="*/ 4580294 h 10057027"/>
              <a:gd name="connsiteX24" fmla="*/ 2974244 w 2974243"/>
              <a:gd name="connsiteY24" fmla="*/ 4580294 h 10057027"/>
              <a:gd name="connsiteX25" fmla="*/ 2974244 w 2974243"/>
              <a:gd name="connsiteY25" fmla="*/ 5476767 h 10057027"/>
              <a:gd name="connsiteX26" fmla="*/ 2589978 w 2974243"/>
              <a:gd name="connsiteY26" fmla="*/ 5476767 h 10057027"/>
              <a:gd name="connsiteX27" fmla="*/ 2261589 w 2974243"/>
              <a:gd name="connsiteY27" fmla="*/ 5599284 h 10057027"/>
              <a:gd name="connsiteX28" fmla="*/ 2139079 w 2974243"/>
              <a:gd name="connsiteY28" fmla="*/ 5991683 h 10057027"/>
              <a:gd name="connsiteX29" fmla="*/ 2139079 w 2974243"/>
              <a:gd name="connsiteY29" fmla="*/ 8453092 h 10057027"/>
              <a:gd name="connsiteX30" fmla="*/ 1720713 w 2974243"/>
              <a:gd name="connsiteY30" fmla="*/ 9650091 h 10057027"/>
              <a:gd name="connsiteX31" fmla="*/ 491348 w 2974243"/>
              <a:gd name="connsiteY31" fmla="*/ 10057027 h 10057027"/>
              <a:gd name="connsiteX32" fmla="*/ 40384 w 2974243"/>
              <a:gd name="connsiteY32" fmla="*/ 10016665 h 10057027"/>
              <a:gd name="connsiteX33" fmla="*/ 491348 w 2974243"/>
              <a:gd name="connsiteY33" fmla="*/ 10016665 h 10057027"/>
              <a:gd name="connsiteX34" fmla="*/ 1692533 w 2974243"/>
              <a:gd name="connsiteY34" fmla="*/ 9621109 h 10057027"/>
              <a:gd name="connsiteX35" fmla="*/ 2098695 w 2974243"/>
              <a:gd name="connsiteY35" fmla="*/ 8453092 h 10057027"/>
              <a:gd name="connsiteX36" fmla="*/ 2098695 w 2974243"/>
              <a:gd name="connsiteY36" fmla="*/ 5991683 h 10057027"/>
              <a:gd name="connsiteX37" fmla="*/ 2233029 w 2974243"/>
              <a:gd name="connsiteY37" fmla="*/ 5570755 h 10057027"/>
              <a:gd name="connsiteX38" fmla="*/ 2589978 w 2974243"/>
              <a:gd name="connsiteY38" fmla="*/ 5436404 h 10057027"/>
              <a:gd name="connsiteX39" fmla="*/ 2933859 w 2974243"/>
              <a:gd name="connsiteY39" fmla="*/ 5436404 h 10057027"/>
              <a:gd name="connsiteX40" fmla="*/ 2933859 w 2974243"/>
              <a:gd name="connsiteY40" fmla="*/ 4620656 h 10057027"/>
              <a:gd name="connsiteX41" fmla="*/ 2589978 w 2974243"/>
              <a:gd name="connsiteY41" fmla="*/ 4620656 h 10057027"/>
              <a:gd name="connsiteX42" fmla="*/ 2233037 w 2974243"/>
              <a:gd name="connsiteY42" fmla="*/ 4486313 h 10057027"/>
              <a:gd name="connsiteX43" fmla="*/ 2098695 w 2974243"/>
              <a:gd name="connsiteY43" fmla="*/ 4065378 h 10057027"/>
              <a:gd name="connsiteX44" fmla="*/ 2098695 w 2974243"/>
              <a:gd name="connsiteY44" fmla="*/ 1603992 h 10057027"/>
              <a:gd name="connsiteX45" fmla="*/ 1692622 w 2974243"/>
              <a:gd name="connsiteY45" fmla="*/ 430699 h 10057027"/>
              <a:gd name="connsiteX46" fmla="*/ 491348 w 2974243"/>
              <a:gd name="connsiteY46" fmla="*/ 40363 h 10057027"/>
              <a:gd name="connsiteX47" fmla="*/ 40384 w 2974243"/>
              <a:gd name="connsiteY47" fmla="*/ 40363 h 10057027"/>
              <a:gd name="connsiteX48" fmla="*/ 40384 w 2974243"/>
              <a:gd name="connsiteY48" fmla="*/ 845422 h 10057027"/>
              <a:gd name="connsiteX49" fmla="*/ 277177 w 2974243"/>
              <a:gd name="connsiteY49" fmla="*/ 845422 h 10057027"/>
              <a:gd name="connsiteX50" fmla="*/ 907671 w 2974243"/>
              <a:gd name="connsiteY50" fmla="*/ 1065956 h 10057027"/>
              <a:gd name="connsiteX51" fmla="*/ 1111127 w 2974243"/>
              <a:gd name="connsiteY51" fmla="*/ 1700330 h 10057027"/>
              <a:gd name="connsiteX52" fmla="*/ 1111127 w 2974243"/>
              <a:gd name="connsiteY52" fmla="*/ 4043985 h 10057027"/>
              <a:gd name="connsiteX53" fmla="*/ 1200457 w 2974243"/>
              <a:gd name="connsiteY53" fmla="*/ 4619179 h 10057027"/>
              <a:gd name="connsiteX54" fmla="*/ 1475136 w 2974243"/>
              <a:gd name="connsiteY54" fmla="*/ 4919720 h 10057027"/>
              <a:gd name="connsiteX55" fmla="*/ 1682703 w 2974243"/>
              <a:gd name="connsiteY55" fmla="*/ 5006032 h 10057027"/>
              <a:gd name="connsiteX56" fmla="*/ 1742432 w 2974243"/>
              <a:gd name="connsiteY56" fmla="*/ 5025511 h 10057027"/>
              <a:gd name="connsiteX57" fmla="*/ 1682526 w 2974243"/>
              <a:gd name="connsiteY57" fmla="*/ 5044465 h 10057027"/>
              <a:gd name="connsiteX58" fmla="*/ 1475515 w 2974243"/>
              <a:gd name="connsiteY58" fmla="*/ 5131818 h 10057027"/>
              <a:gd name="connsiteX59" fmla="*/ 1200457 w 2974243"/>
              <a:gd name="connsiteY59" fmla="*/ 5437865 h 10057027"/>
              <a:gd name="connsiteX60" fmla="*/ 1111127 w 2974243"/>
              <a:gd name="connsiteY60" fmla="*/ 6013075 h 10057027"/>
              <a:gd name="connsiteX61" fmla="*/ 1111127 w 2974243"/>
              <a:gd name="connsiteY61" fmla="*/ 8356706 h 10057027"/>
              <a:gd name="connsiteX62" fmla="*/ 907679 w 2974243"/>
              <a:gd name="connsiteY62" fmla="*/ 8991128 h 10057027"/>
              <a:gd name="connsiteX63" fmla="*/ 277177 w 2974243"/>
              <a:gd name="connsiteY63" fmla="*/ 9211670 h 10057027"/>
              <a:gd name="connsiteX64" fmla="*/ 40384 w 2974243"/>
              <a:gd name="connsiteY64" fmla="*/ 9211670 h 10057027"/>
              <a:gd name="connsiteX65" fmla="*/ 40384 w 2974243"/>
              <a:gd name="connsiteY65" fmla="*/ 10016665 h 10057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2974243" h="10057027">
                <a:moveTo>
                  <a:pt x="491348" y="10057027"/>
                </a:moveTo>
                <a:lnTo>
                  <a:pt x="0" y="10057027"/>
                </a:lnTo>
                <a:lnTo>
                  <a:pt x="0" y="9171307"/>
                </a:lnTo>
                <a:lnTo>
                  <a:pt x="277177" y="9171307"/>
                </a:lnTo>
                <a:cubicBezTo>
                  <a:pt x="548273" y="9171307"/>
                  <a:pt x="750431" y="9101399"/>
                  <a:pt x="878029" y="8963681"/>
                </a:cubicBezTo>
                <a:cubicBezTo>
                  <a:pt x="1005902" y="8825398"/>
                  <a:pt x="1070743" y="8621162"/>
                  <a:pt x="1070743" y="8356706"/>
                </a:cubicBezTo>
                <a:lnTo>
                  <a:pt x="1070743" y="6013075"/>
                </a:lnTo>
                <a:cubicBezTo>
                  <a:pt x="1070743" y="5761687"/>
                  <a:pt x="1101936" y="5562747"/>
                  <a:pt x="1163433" y="5421752"/>
                </a:cubicBezTo>
                <a:cubicBezTo>
                  <a:pt x="1225464" y="5279280"/>
                  <a:pt x="1323864" y="5169856"/>
                  <a:pt x="1455913" y="5096526"/>
                </a:cubicBezTo>
                <a:cubicBezTo>
                  <a:pt x="1503938" y="5069902"/>
                  <a:pt x="1557019" y="5045951"/>
                  <a:pt x="1614284" y="5025043"/>
                </a:cubicBezTo>
                <a:cubicBezTo>
                  <a:pt x="1557108" y="5004038"/>
                  <a:pt x="1504148" y="4980700"/>
                  <a:pt x="1456284" y="4955409"/>
                </a:cubicBezTo>
                <a:cubicBezTo>
                  <a:pt x="1324123" y="4885775"/>
                  <a:pt x="1225593" y="4778080"/>
                  <a:pt x="1163433" y="4635292"/>
                </a:cubicBezTo>
                <a:cubicBezTo>
                  <a:pt x="1101936" y="4494305"/>
                  <a:pt x="1070743" y="4295365"/>
                  <a:pt x="1070743" y="4043985"/>
                </a:cubicBezTo>
                <a:lnTo>
                  <a:pt x="1070743" y="1700330"/>
                </a:lnTo>
                <a:cubicBezTo>
                  <a:pt x="1070743" y="1435865"/>
                  <a:pt x="1005902" y="1231654"/>
                  <a:pt x="878021" y="1093363"/>
                </a:cubicBezTo>
                <a:cubicBezTo>
                  <a:pt x="750431" y="955629"/>
                  <a:pt x="548273" y="885785"/>
                  <a:pt x="277177" y="885785"/>
                </a:cubicBezTo>
                <a:lnTo>
                  <a:pt x="0" y="885785"/>
                </a:lnTo>
                <a:lnTo>
                  <a:pt x="0" y="0"/>
                </a:lnTo>
                <a:lnTo>
                  <a:pt x="491348" y="0"/>
                </a:lnTo>
                <a:cubicBezTo>
                  <a:pt x="1029470" y="0"/>
                  <a:pt x="1443054" y="135117"/>
                  <a:pt x="1720600" y="401597"/>
                </a:cubicBezTo>
                <a:cubicBezTo>
                  <a:pt x="1998283" y="668437"/>
                  <a:pt x="2139079" y="1072980"/>
                  <a:pt x="2139079" y="1603992"/>
                </a:cubicBezTo>
                <a:lnTo>
                  <a:pt x="2139079" y="4065378"/>
                </a:lnTo>
                <a:cubicBezTo>
                  <a:pt x="2139079" y="4244443"/>
                  <a:pt x="2180295" y="4376470"/>
                  <a:pt x="2261597" y="4457776"/>
                </a:cubicBezTo>
                <a:cubicBezTo>
                  <a:pt x="2342931" y="4539067"/>
                  <a:pt x="2453415" y="4580294"/>
                  <a:pt x="2589978" y="4580294"/>
                </a:cubicBezTo>
                <a:lnTo>
                  <a:pt x="2974244" y="4580294"/>
                </a:lnTo>
                <a:lnTo>
                  <a:pt x="2974244" y="5476767"/>
                </a:lnTo>
                <a:lnTo>
                  <a:pt x="2589978" y="5476767"/>
                </a:lnTo>
                <a:cubicBezTo>
                  <a:pt x="2453415" y="5476767"/>
                  <a:pt x="2342931" y="5517993"/>
                  <a:pt x="2261589" y="5599284"/>
                </a:cubicBezTo>
                <a:cubicBezTo>
                  <a:pt x="2180295" y="5680591"/>
                  <a:pt x="2139079" y="5812617"/>
                  <a:pt x="2139079" y="5991683"/>
                </a:cubicBezTo>
                <a:lnTo>
                  <a:pt x="2139079" y="8453092"/>
                </a:lnTo>
                <a:cubicBezTo>
                  <a:pt x="2139079" y="8977001"/>
                  <a:pt x="1998315" y="9379741"/>
                  <a:pt x="1720713" y="9650091"/>
                </a:cubicBezTo>
                <a:cubicBezTo>
                  <a:pt x="1443184" y="9920117"/>
                  <a:pt x="1029567" y="10057027"/>
                  <a:pt x="491348" y="10057027"/>
                </a:cubicBezTo>
                <a:close/>
                <a:moveTo>
                  <a:pt x="40384" y="10016665"/>
                </a:moveTo>
                <a:lnTo>
                  <a:pt x="491348" y="10016665"/>
                </a:lnTo>
                <a:cubicBezTo>
                  <a:pt x="1018671" y="10016665"/>
                  <a:pt x="1422806" y="9883629"/>
                  <a:pt x="1692533" y="9621109"/>
                </a:cubicBezTo>
                <a:cubicBezTo>
                  <a:pt x="1962042" y="9358671"/>
                  <a:pt x="2098695" y="8965699"/>
                  <a:pt x="2098695" y="8453092"/>
                </a:cubicBezTo>
                <a:lnTo>
                  <a:pt x="2098695" y="5991683"/>
                </a:lnTo>
                <a:cubicBezTo>
                  <a:pt x="2098695" y="5801525"/>
                  <a:pt x="2143893" y="5659909"/>
                  <a:pt x="2233029" y="5570755"/>
                </a:cubicBezTo>
                <a:cubicBezTo>
                  <a:pt x="2322222" y="5481602"/>
                  <a:pt x="2442317" y="5436404"/>
                  <a:pt x="2589978" y="5436404"/>
                </a:cubicBezTo>
                <a:lnTo>
                  <a:pt x="2933859" y="5436404"/>
                </a:lnTo>
                <a:lnTo>
                  <a:pt x="2933859" y="4620656"/>
                </a:lnTo>
                <a:lnTo>
                  <a:pt x="2589978" y="4620656"/>
                </a:lnTo>
                <a:cubicBezTo>
                  <a:pt x="2442317" y="4620656"/>
                  <a:pt x="2322222" y="4575458"/>
                  <a:pt x="2233037" y="4486313"/>
                </a:cubicBezTo>
                <a:cubicBezTo>
                  <a:pt x="2143893" y="4397152"/>
                  <a:pt x="2098695" y="4255535"/>
                  <a:pt x="2098695" y="4065378"/>
                </a:cubicBezTo>
                <a:lnTo>
                  <a:pt x="2098695" y="1603992"/>
                </a:lnTo>
                <a:cubicBezTo>
                  <a:pt x="2098695" y="1084386"/>
                  <a:pt x="1962074" y="689632"/>
                  <a:pt x="1692622" y="430699"/>
                </a:cubicBezTo>
                <a:cubicBezTo>
                  <a:pt x="1422854" y="171692"/>
                  <a:pt x="1018687" y="40363"/>
                  <a:pt x="491348" y="40363"/>
                </a:cubicBezTo>
                <a:lnTo>
                  <a:pt x="40384" y="40363"/>
                </a:lnTo>
                <a:lnTo>
                  <a:pt x="40384" y="845422"/>
                </a:lnTo>
                <a:lnTo>
                  <a:pt x="277177" y="845422"/>
                </a:lnTo>
                <a:cubicBezTo>
                  <a:pt x="559986" y="845422"/>
                  <a:pt x="772114" y="919617"/>
                  <a:pt x="907671" y="1065956"/>
                </a:cubicBezTo>
                <a:cubicBezTo>
                  <a:pt x="1042684" y="1211957"/>
                  <a:pt x="1111127" y="1425387"/>
                  <a:pt x="1111127" y="1700330"/>
                </a:cubicBezTo>
                <a:lnTo>
                  <a:pt x="1111127" y="4043985"/>
                </a:lnTo>
                <a:cubicBezTo>
                  <a:pt x="1111127" y="4289770"/>
                  <a:pt x="1141181" y="4483302"/>
                  <a:pt x="1200457" y="4619179"/>
                </a:cubicBezTo>
                <a:cubicBezTo>
                  <a:pt x="1258869" y="4753345"/>
                  <a:pt x="1351285" y="4854462"/>
                  <a:pt x="1475136" y="4919720"/>
                </a:cubicBezTo>
                <a:cubicBezTo>
                  <a:pt x="1536237" y="4952010"/>
                  <a:pt x="1606070" y="4981039"/>
                  <a:pt x="1682703" y="5006032"/>
                </a:cubicBezTo>
                <a:lnTo>
                  <a:pt x="1742432" y="5025511"/>
                </a:lnTo>
                <a:lnTo>
                  <a:pt x="1682526" y="5044465"/>
                </a:lnTo>
                <a:cubicBezTo>
                  <a:pt x="1606151" y="5068618"/>
                  <a:pt x="1536496" y="5098003"/>
                  <a:pt x="1475515" y="5131818"/>
                </a:cubicBezTo>
                <a:cubicBezTo>
                  <a:pt x="1351414" y="5200726"/>
                  <a:pt x="1258869" y="5303700"/>
                  <a:pt x="1200457" y="5437865"/>
                </a:cubicBezTo>
                <a:cubicBezTo>
                  <a:pt x="1141181" y="5573750"/>
                  <a:pt x="1111127" y="5767282"/>
                  <a:pt x="1111127" y="6013075"/>
                </a:cubicBezTo>
                <a:lnTo>
                  <a:pt x="1111127" y="8356706"/>
                </a:lnTo>
                <a:cubicBezTo>
                  <a:pt x="1111127" y="8631657"/>
                  <a:pt x="1042684" y="8845095"/>
                  <a:pt x="907679" y="8991128"/>
                </a:cubicBezTo>
                <a:cubicBezTo>
                  <a:pt x="772114" y="9137484"/>
                  <a:pt x="559986" y="9211670"/>
                  <a:pt x="277177" y="9211670"/>
                </a:cubicBezTo>
                <a:lnTo>
                  <a:pt x="40384" y="9211670"/>
                </a:lnTo>
                <a:lnTo>
                  <a:pt x="40384" y="10016665"/>
                </a:lnTo>
                <a:close/>
              </a:path>
            </a:pathLst>
          </a:custGeom>
          <a:solidFill>
            <a:schemeClr val="accent3"/>
          </a:solidFill>
          <a:ln w="8076" cap="flat">
            <a:noFill/>
            <a:prstDash val="solid"/>
            <a:miter/>
          </a:ln>
        </p:spPr>
        <p:txBody>
          <a:bodyPr rtlCol="0" anchor="ctr"/>
          <a:lstStyle/>
          <a:p>
            <a:endParaRPr lang="en-SV">
              <a:latin typeface="Montserrat" pitchFamily="2" charset="77"/>
            </a:endParaRP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D2B1BAAF-DE6C-F8FD-67FF-8EA78ABA632D}"/>
              </a:ext>
            </a:extLst>
          </p:cNvPr>
          <p:cNvGrpSpPr/>
          <p:nvPr/>
        </p:nvGrpSpPr>
        <p:grpSpPr>
          <a:xfrm>
            <a:off x="1033802" y="11891374"/>
            <a:ext cx="2523408" cy="1166223"/>
            <a:chOff x="16885721" y="2813473"/>
            <a:chExt cx="3627870" cy="1676665"/>
          </a:xfrm>
          <a:solidFill>
            <a:schemeClr val="accent3"/>
          </a:solidFill>
        </p:grpSpPr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EF8B345B-2CFD-0885-6526-6DE51EB0B75E}"/>
                </a:ext>
              </a:extLst>
            </p:cNvPr>
            <p:cNvSpPr/>
            <p:nvPr/>
          </p:nvSpPr>
          <p:spPr>
            <a:xfrm>
              <a:off x="16885721" y="3253111"/>
              <a:ext cx="849443" cy="872155"/>
            </a:xfrm>
            <a:custGeom>
              <a:avLst/>
              <a:gdLst>
                <a:gd name="connsiteX0" fmla="*/ 0 w 849443"/>
                <a:gd name="connsiteY0" fmla="*/ 551773 h 872155"/>
                <a:gd name="connsiteX1" fmla="*/ 849443 w 849443"/>
                <a:gd name="connsiteY1" fmla="*/ 872156 h 872155"/>
                <a:gd name="connsiteX2" fmla="*/ 849443 w 849443"/>
                <a:gd name="connsiteY2" fmla="*/ 653213 h 872155"/>
                <a:gd name="connsiteX3" fmla="*/ 253150 w 849443"/>
                <a:gd name="connsiteY3" fmla="*/ 436074 h 872155"/>
                <a:gd name="connsiteX4" fmla="*/ 849443 w 849443"/>
                <a:gd name="connsiteY4" fmla="*/ 218939 h 872155"/>
                <a:gd name="connsiteX5" fmla="*/ 849443 w 849443"/>
                <a:gd name="connsiteY5" fmla="*/ 0 h 872155"/>
                <a:gd name="connsiteX6" fmla="*/ 0 w 849443"/>
                <a:gd name="connsiteY6" fmla="*/ 320380 h 872155"/>
                <a:gd name="connsiteX7" fmla="*/ 0 w 849443"/>
                <a:gd name="connsiteY7" fmla="*/ 551773 h 872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9443" h="872155">
                  <a:moveTo>
                    <a:pt x="0" y="551773"/>
                  </a:moveTo>
                  <a:lnTo>
                    <a:pt x="849443" y="872156"/>
                  </a:lnTo>
                  <a:lnTo>
                    <a:pt x="849443" y="653213"/>
                  </a:lnTo>
                  <a:lnTo>
                    <a:pt x="253150" y="436074"/>
                  </a:lnTo>
                  <a:lnTo>
                    <a:pt x="849443" y="218939"/>
                  </a:lnTo>
                  <a:lnTo>
                    <a:pt x="849443" y="0"/>
                  </a:lnTo>
                  <a:lnTo>
                    <a:pt x="0" y="320380"/>
                  </a:lnTo>
                  <a:lnTo>
                    <a:pt x="0" y="551773"/>
                  </a:lnTo>
                  <a:close/>
                </a:path>
              </a:pathLst>
            </a:custGeom>
            <a:grpFill/>
            <a:ln w="84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SV">
                <a:latin typeface="Montserrat" pitchFamily="2" charset="77"/>
              </a:endParaRPr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FF645ED9-02B4-1E08-FAB3-10E9D5DA15E6}"/>
                </a:ext>
              </a:extLst>
            </p:cNvPr>
            <p:cNvSpPr/>
            <p:nvPr/>
          </p:nvSpPr>
          <p:spPr>
            <a:xfrm>
              <a:off x="18290109" y="2813473"/>
              <a:ext cx="835164" cy="1676665"/>
            </a:xfrm>
            <a:custGeom>
              <a:avLst/>
              <a:gdLst>
                <a:gd name="connsiteX0" fmla="*/ 0 w 835164"/>
                <a:gd name="connsiteY0" fmla="*/ 1676665 h 1676665"/>
                <a:gd name="connsiteX1" fmla="*/ 246253 w 835164"/>
                <a:gd name="connsiteY1" fmla="*/ 1676665 h 1676665"/>
                <a:gd name="connsiteX2" fmla="*/ 835164 w 835164"/>
                <a:gd name="connsiteY2" fmla="*/ 0 h 1676665"/>
                <a:gd name="connsiteX3" fmla="*/ 588886 w 835164"/>
                <a:gd name="connsiteY3" fmla="*/ 0 h 1676665"/>
                <a:gd name="connsiteX4" fmla="*/ 0 w 835164"/>
                <a:gd name="connsiteY4" fmla="*/ 1676665 h 1676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5164" h="1676665">
                  <a:moveTo>
                    <a:pt x="0" y="1676665"/>
                  </a:moveTo>
                  <a:lnTo>
                    <a:pt x="246253" y="1676665"/>
                  </a:lnTo>
                  <a:lnTo>
                    <a:pt x="835164" y="0"/>
                  </a:lnTo>
                  <a:lnTo>
                    <a:pt x="588886" y="0"/>
                  </a:lnTo>
                  <a:lnTo>
                    <a:pt x="0" y="1676665"/>
                  </a:lnTo>
                  <a:close/>
                </a:path>
              </a:pathLst>
            </a:custGeom>
            <a:grpFill/>
            <a:ln w="84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SV">
                <a:latin typeface="Montserrat" pitchFamily="2" charset="77"/>
              </a:endParaRPr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B6C6CF3D-EB00-A11A-4FFE-350D663B037B}"/>
                </a:ext>
              </a:extLst>
            </p:cNvPr>
            <p:cNvSpPr/>
            <p:nvPr/>
          </p:nvSpPr>
          <p:spPr>
            <a:xfrm>
              <a:off x="19664148" y="3253111"/>
              <a:ext cx="849443" cy="872155"/>
            </a:xfrm>
            <a:custGeom>
              <a:avLst/>
              <a:gdLst>
                <a:gd name="connsiteX0" fmla="*/ 0 w 849443"/>
                <a:gd name="connsiteY0" fmla="*/ 0 h 872155"/>
                <a:gd name="connsiteX1" fmla="*/ 0 w 849443"/>
                <a:gd name="connsiteY1" fmla="*/ 218939 h 872155"/>
                <a:gd name="connsiteX2" fmla="*/ 596272 w 849443"/>
                <a:gd name="connsiteY2" fmla="*/ 436074 h 872155"/>
                <a:gd name="connsiteX3" fmla="*/ 0 w 849443"/>
                <a:gd name="connsiteY3" fmla="*/ 653213 h 872155"/>
                <a:gd name="connsiteX4" fmla="*/ 0 w 849443"/>
                <a:gd name="connsiteY4" fmla="*/ 872156 h 872155"/>
                <a:gd name="connsiteX5" fmla="*/ 849443 w 849443"/>
                <a:gd name="connsiteY5" fmla="*/ 551773 h 872155"/>
                <a:gd name="connsiteX6" fmla="*/ 849443 w 849443"/>
                <a:gd name="connsiteY6" fmla="*/ 320380 h 872155"/>
                <a:gd name="connsiteX7" fmla="*/ 0 w 849443"/>
                <a:gd name="connsiteY7" fmla="*/ 0 h 872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9443" h="872155">
                  <a:moveTo>
                    <a:pt x="0" y="0"/>
                  </a:moveTo>
                  <a:lnTo>
                    <a:pt x="0" y="218939"/>
                  </a:lnTo>
                  <a:lnTo>
                    <a:pt x="596272" y="436074"/>
                  </a:lnTo>
                  <a:lnTo>
                    <a:pt x="0" y="653213"/>
                  </a:lnTo>
                  <a:lnTo>
                    <a:pt x="0" y="872156"/>
                  </a:lnTo>
                  <a:lnTo>
                    <a:pt x="849443" y="551773"/>
                  </a:lnTo>
                  <a:lnTo>
                    <a:pt x="849443" y="32038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84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SV">
                <a:latin typeface="Montserrat" pitchFamily="2" charset="77"/>
              </a:endParaRP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C5EBB03B-16DA-438E-8761-01BE7D9EED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4991" y="2714871"/>
            <a:ext cx="19239324" cy="9001659"/>
          </a:xfrm>
          <a:prstGeom prst="rect">
            <a:avLst/>
          </a:prstGeom>
        </p:spPr>
      </p:pic>
      <p:sp>
        <p:nvSpPr>
          <p:cNvPr id="53" name="Graphic 28">
            <a:extLst>
              <a:ext uri="{FF2B5EF4-FFF2-40B4-BE49-F238E27FC236}">
                <a16:creationId xmlns:a16="http://schemas.microsoft.com/office/drawing/2014/main" id="{3374B177-1060-0953-5DE7-43692CA1A03C}"/>
              </a:ext>
            </a:extLst>
          </p:cNvPr>
          <p:cNvSpPr/>
          <p:nvPr/>
        </p:nvSpPr>
        <p:spPr>
          <a:xfrm>
            <a:off x="-1677047" y="11091674"/>
            <a:ext cx="6423383" cy="6423324"/>
          </a:xfrm>
          <a:custGeom>
            <a:avLst/>
            <a:gdLst>
              <a:gd name="connsiteX0" fmla="*/ 7677910 w 7781021"/>
              <a:gd name="connsiteY0" fmla="*/ 7547038 h 7780948"/>
              <a:gd name="connsiteX1" fmla="*/ 7677910 w 7781021"/>
              <a:gd name="connsiteY1" fmla="*/ 4006940 h 7780948"/>
              <a:gd name="connsiteX2" fmla="*/ 7781021 w 7781021"/>
              <a:gd name="connsiteY2" fmla="*/ 3890446 h 7780948"/>
              <a:gd name="connsiteX3" fmla="*/ 7677910 w 7781021"/>
              <a:gd name="connsiteY3" fmla="*/ 3773952 h 7780948"/>
              <a:gd name="connsiteX4" fmla="*/ 7677910 w 7781021"/>
              <a:gd name="connsiteY4" fmla="*/ 233950 h 7780948"/>
              <a:gd name="connsiteX5" fmla="*/ 7780949 w 7781021"/>
              <a:gd name="connsiteY5" fmla="*/ 117468 h 7780948"/>
              <a:gd name="connsiteX6" fmla="*/ 7663489 w 7781021"/>
              <a:gd name="connsiteY6" fmla="*/ 0 h 7780948"/>
              <a:gd name="connsiteX7" fmla="*/ 7547038 w 7781021"/>
              <a:gd name="connsiteY7" fmla="*/ 103047 h 7780948"/>
              <a:gd name="connsiteX8" fmla="*/ 4006962 w 7781021"/>
              <a:gd name="connsiteY8" fmla="*/ 103047 h 7780948"/>
              <a:gd name="connsiteX9" fmla="*/ 3890482 w 7781021"/>
              <a:gd name="connsiteY9" fmla="*/ 0 h 7780948"/>
              <a:gd name="connsiteX10" fmla="*/ 3773995 w 7781021"/>
              <a:gd name="connsiteY10" fmla="*/ 103047 h 7780948"/>
              <a:gd name="connsiteX11" fmla="*/ 233950 w 7781021"/>
              <a:gd name="connsiteY11" fmla="*/ 103047 h 7780948"/>
              <a:gd name="connsiteX12" fmla="*/ 117468 w 7781021"/>
              <a:gd name="connsiteY12" fmla="*/ 0 h 7780948"/>
              <a:gd name="connsiteX13" fmla="*/ 0 w 7781021"/>
              <a:gd name="connsiteY13" fmla="*/ 117468 h 7780948"/>
              <a:gd name="connsiteX14" fmla="*/ 103047 w 7781021"/>
              <a:gd name="connsiteY14" fmla="*/ 233950 h 7780948"/>
              <a:gd name="connsiteX15" fmla="*/ 103047 w 7781021"/>
              <a:gd name="connsiteY15" fmla="*/ 3773995 h 7780948"/>
              <a:gd name="connsiteX16" fmla="*/ 0 w 7781021"/>
              <a:gd name="connsiteY16" fmla="*/ 3890482 h 7780948"/>
              <a:gd name="connsiteX17" fmla="*/ 103047 w 7781021"/>
              <a:gd name="connsiteY17" fmla="*/ 4006962 h 7780948"/>
              <a:gd name="connsiteX18" fmla="*/ 103047 w 7781021"/>
              <a:gd name="connsiteY18" fmla="*/ 7547038 h 7780948"/>
              <a:gd name="connsiteX19" fmla="*/ 0 w 7781021"/>
              <a:gd name="connsiteY19" fmla="*/ 7663489 h 7780948"/>
              <a:gd name="connsiteX20" fmla="*/ 117468 w 7781021"/>
              <a:gd name="connsiteY20" fmla="*/ 7780949 h 7780948"/>
              <a:gd name="connsiteX21" fmla="*/ 233950 w 7781021"/>
              <a:gd name="connsiteY21" fmla="*/ 7677910 h 7780948"/>
              <a:gd name="connsiteX22" fmla="*/ 3773995 w 7781021"/>
              <a:gd name="connsiteY22" fmla="*/ 7677910 h 7780948"/>
              <a:gd name="connsiteX23" fmla="*/ 3890482 w 7781021"/>
              <a:gd name="connsiteY23" fmla="*/ 7780949 h 7780948"/>
              <a:gd name="connsiteX24" fmla="*/ 4006962 w 7781021"/>
              <a:gd name="connsiteY24" fmla="*/ 7677910 h 7780948"/>
              <a:gd name="connsiteX25" fmla="*/ 7547038 w 7781021"/>
              <a:gd name="connsiteY25" fmla="*/ 7677910 h 7780948"/>
              <a:gd name="connsiteX26" fmla="*/ 7663489 w 7781021"/>
              <a:gd name="connsiteY26" fmla="*/ 7780949 h 7780948"/>
              <a:gd name="connsiteX27" fmla="*/ 7780949 w 7781021"/>
              <a:gd name="connsiteY27" fmla="*/ 7663489 h 7780948"/>
              <a:gd name="connsiteX28" fmla="*/ 7677910 w 7781021"/>
              <a:gd name="connsiteY28" fmla="*/ 7547038 h 7780948"/>
              <a:gd name="connsiteX29" fmla="*/ 7752179 w 7781021"/>
              <a:gd name="connsiteY29" fmla="*/ 3890446 h 7780948"/>
              <a:gd name="connsiteX30" fmla="*/ 7677910 w 7781021"/>
              <a:gd name="connsiteY30" fmla="*/ 3977795 h 7780948"/>
              <a:gd name="connsiteX31" fmla="*/ 7663560 w 7781021"/>
              <a:gd name="connsiteY31" fmla="*/ 3979071 h 7780948"/>
              <a:gd name="connsiteX32" fmla="*/ 7649068 w 7781021"/>
              <a:gd name="connsiteY32" fmla="*/ 3977781 h 7780948"/>
              <a:gd name="connsiteX33" fmla="*/ 7574871 w 7781021"/>
              <a:gd name="connsiteY33" fmla="*/ 3890446 h 7780948"/>
              <a:gd name="connsiteX34" fmla="*/ 7649068 w 7781021"/>
              <a:gd name="connsiteY34" fmla="*/ 3803104 h 7780948"/>
              <a:gd name="connsiteX35" fmla="*/ 7663560 w 7781021"/>
              <a:gd name="connsiteY35" fmla="*/ 3801821 h 7780948"/>
              <a:gd name="connsiteX36" fmla="*/ 7677910 w 7781021"/>
              <a:gd name="connsiteY36" fmla="*/ 3803097 h 7780948"/>
              <a:gd name="connsiteX37" fmla="*/ 7752179 w 7781021"/>
              <a:gd name="connsiteY37" fmla="*/ 3890446 h 7780948"/>
              <a:gd name="connsiteX38" fmla="*/ 7576168 w 7781021"/>
              <a:gd name="connsiteY38" fmla="*/ 103047 h 7780948"/>
              <a:gd name="connsiteX39" fmla="*/ 7663489 w 7781021"/>
              <a:gd name="connsiteY39" fmla="*/ 28842 h 7780948"/>
              <a:gd name="connsiteX40" fmla="*/ 7752107 w 7781021"/>
              <a:gd name="connsiteY40" fmla="*/ 117468 h 7780948"/>
              <a:gd name="connsiteX41" fmla="*/ 7677910 w 7781021"/>
              <a:gd name="connsiteY41" fmla="*/ 204805 h 7780948"/>
              <a:gd name="connsiteX42" fmla="*/ 7663489 w 7781021"/>
              <a:gd name="connsiteY42" fmla="*/ 206087 h 7780948"/>
              <a:gd name="connsiteX43" fmla="*/ 7649068 w 7781021"/>
              <a:gd name="connsiteY43" fmla="*/ 204805 h 7780948"/>
              <a:gd name="connsiteX44" fmla="*/ 7576168 w 7781021"/>
              <a:gd name="connsiteY44" fmla="*/ 131889 h 7780948"/>
              <a:gd name="connsiteX45" fmla="*/ 7574871 w 7781021"/>
              <a:gd name="connsiteY45" fmla="*/ 117468 h 7780948"/>
              <a:gd name="connsiteX46" fmla="*/ 7576168 w 7781021"/>
              <a:gd name="connsiteY46" fmla="*/ 103047 h 7780948"/>
              <a:gd name="connsiteX47" fmla="*/ 3803140 w 7781021"/>
              <a:gd name="connsiteY47" fmla="*/ 103047 h 7780948"/>
              <a:gd name="connsiteX48" fmla="*/ 3890482 w 7781021"/>
              <a:gd name="connsiteY48" fmla="*/ 28842 h 7780948"/>
              <a:gd name="connsiteX49" fmla="*/ 3977817 w 7781021"/>
              <a:gd name="connsiteY49" fmla="*/ 103047 h 7780948"/>
              <a:gd name="connsiteX50" fmla="*/ 3979100 w 7781021"/>
              <a:gd name="connsiteY50" fmla="*/ 117468 h 7780948"/>
              <a:gd name="connsiteX51" fmla="*/ 3977817 w 7781021"/>
              <a:gd name="connsiteY51" fmla="*/ 131889 h 7780948"/>
              <a:gd name="connsiteX52" fmla="*/ 3890482 w 7781021"/>
              <a:gd name="connsiteY52" fmla="*/ 206087 h 7780948"/>
              <a:gd name="connsiteX53" fmla="*/ 3803140 w 7781021"/>
              <a:gd name="connsiteY53" fmla="*/ 131889 h 7780948"/>
              <a:gd name="connsiteX54" fmla="*/ 3801857 w 7781021"/>
              <a:gd name="connsiteY54" fmla="*/ 117468 h 7780948"/>
              <a:gd name="connsiteX55" fmla="*/ 3803140 w 7781021"/>
              <a:gd name="connsiteY55" fmla="*/ 103047 h 7780948"/>
              <a:gd name="connsiteX56" fmla="*/ 28842 w 7781021"/>
              <a:gd name="connsiteY56" fmla="*/ 117468 h 7780948"/>
              <a:gd name="connsiteX57" fmla="*/ 117468 w 7781021"/>
              <a:gd name="connsiteY57" fmla="*/ 28842 h 7780948"/>
              <a:gd name="connsiteX58" fmla="*/ 204805 w 7781021"/>
              <a:gd name="connsiteY58" fmla="*/ 103047 h 7780948"/>
              <a:gd name="connsiteX59" fmla="*/ 206087 w 7781021"/>
              <a:gd name="connsiteY59" fmla="*/ 117468 h 7780948"/>
              <a:gd name="connsiteX60" fmla="*/ 204805 w 7781021"/>
              <a:gd name="connsiteY60" fmla="*/ 131889 h 7780948"/>
              <a:gd name="connsiteX61" fmla="*/ 131889 w 7781021"/>
              <a:gd name="connsiteY61" fmla="*/ 204806 h 7780948"/>
              <a:gd name="connsiteX62" fmla="*/ 117468 w 7781021"/>
              <a:gd name="connsiteY62" fmla="*/ 206087 h 7780948"/>
              <a:gd name="connsiteX63" fmla="*/ 103047 w 7781021"/>
              <a:gd name="connsiteY63" fmla="*/ 204806 h 7780948"/>
              <a:gd name="connsiteX64" fmla="*/ 28842 w 7781021"/>
              <a:gd name="connsiteY64" fmla="*/ 117468 h 7780948"/>
              <a:gd name="connsiteX65" fmla="*/ 28842 w 7781021"/>
              <a:gd name="connsiteY65" fmla="*/ 3890482 h 7780948"/>
              <a:gd name="connsiteX66" fmla="*/ 103047 w 7781021"/>
              <a:gd name="connsiteY66" fmla="*/ 3803140 h 7780948"/>
              <a:gd name="connsiteX67" fmla="*/ 117468 w 7781021"/>
              <a:gd name="connsiteY67" fmla="*/ 3801857 h 7780948"/>
              <a:gd name="connsiteX68" fmla="*/ 131889 w 7781021"/>
              <a:gd name="connsiteY68" fmla="*/ 3803140 h 7780948"/>
              <a:gd name="connsiteX69" fmla="*/ 206087 w 7781021"/>
              <a:gd name="connsiteY69" fmla="*/ 3890482 h 7780948"/>
              <a:gd name="connsiteX70" fmla="*/ 131889 w 7781021"/>
              <a:gd name="connsiteY70" fmla="*/ 3977817 h 7780948"/>
              <a:gd name="connsiteX71" fmla="*/ 117468 w 7781021"/>
              <a:gd name="connsiteY71" fmla="*/ 3979100 h 7780948"/>
              <a:gd name="connsiteX72" fmla="*/ 103047 w 7781021"/>
              <a:gd name="connsiteY72" fmla="*/ 3977817 h 7780948"/>
              <a:gd name="connsiteX73" fmla="*/ 28842 w 7781021"/>
              <a:gd name="connsiteY73" fmla="*/ 3890482 h 7780948"/>
              <a:gd name="connsiteX74" fmla="*/ 204805 w 7781021"/>
              <a:gd name="connsiteY74" fmla="*/ 7677910 h 7780948"/>
              <a:gd name="connsiteX75" fmla="*/ 117468 w 7781021"/>
              <a:gd name="connsiteY75" fmla="*/ 7752107 h 7780948"/>
              <a:gd name="connsiteX76" fmla="*/ 28842 w 7781021"/>
              <a:gd name="connsiteY76" fmla="*/ 7663489 h 7780948"/>
              <a:gd name="connsiteX77" fmla="*/ 103047 w 7781021"/>
              <a:gd name="connsiteY77" fmla="*/ 7576168 h 7780948"/>
              <a:gd name="connsiteX78" fmla="*/ 117468 w 7781021"/>
              <a:gd name="connsiteY78" fmla="*/ 7574871 h 7780948"/>
              <a:gd name="connsiteX79" fmla="*/ 131889 w 7781021"/>
              <a:gd name="connsiteY79" fmla="*/ 7576168 h 7780948"/>
              <a:gd name="connsiteX80" fmla="*/ 204805 w 7781021"/>
              <a:gd name="connsiteY80" fmla="*/ 7649068 h 7780948"/>
              <a:gd name="connsiteX81" fmla="*/ 206087 w 7781021"/>
              <a:gd name="connsiteY81" fmla="*/ 7663489 h 7780948"/>
              <a:gd name="connsiteX82" fmla="*/ 204805 w 7781021"/>
              <a:gd name="connsiteY82" fmla="*/ 7677910 h 7780948"/>
              <a:gd name="connsiteX83" fmla="*/ 3977817 w 7781021"/>
              <a:gd name="connsiteY83" fmla="*/ 7677910 h 7780948"/>
              <a:gd name="connsiteX84" fmla="*/ 3890482 w 7781021"/>
              <a:gd name="connsiteY84" fmla="*/ 7752107 h 7780948"/>
              <a:gd name="connsiteX85" fmla="*/ 3803140 w 7781021"/>
              <a:gd name="connsiteY85" fmla="*/ 7677910 h 7780948"/>
              <a:gd name="connsiteX86" fmla="*/ 3801857 w 7781021"/>
              <a:gd name="connsiteY86" fmla="*/ 7663489 h 7780948"/>
              <a:gd name="connsiteX87" fmla="*/ 3803140 w 7781021"/>
              <a:gd name="connsiteY87" fmla="*/ 7649068 h 7780948"/>
              <a:gd name="connsiteX88" fmla="*/ 3890482 w 7781021"/>
              <a:gd name="connsiteY88" fmla="*/ 7574871 h 7780948"/>
              <a:gd name="connsiteX89" fmla="*/ 3977817 w 7781021"/>
              <a:gd name="connsiteY89" fmla="*/ 7649068 h 7780948"/>
              <a:gd name="connsiteX90" fmla="*/ 3979100 w 7781021"/>
              <a:gd name="connsiteY90" fmla="*/ 7663489 h 7780948"/>
              <a:gd name="connsiteX91" fmla="*/ 3977817 w 7781021"/>
              <a:gd name="connsiteY91" fmla="*/ 7677910 h 7780948"/>
              <a:gd name="connsiteX92" fmla="*/ 4006962 w 7781021"/>
              <a:gd name="connsiteY92" fmla="*/ 7649068 h 7780948"/>
              <a:gd name="connsiteX93" fmla="*/ 3890482 w 7781021"/>
              <a:gd name="connsiteY93" fmla="*/ 7546028 h 7780948"/>
              <a:gd name="connsiteX94" fmla="*/ 3773995 w 7781021"/>
              <a:gd name="connsiteY94" fmla="*/ 7649068 h 7780948"/>
              <a:gd name="connsiteX95" fmla="*/ 233950 w 7781021"/>
              <a:gd name="connsiteY95" fmla="*/ 7649068 h 7780948"/>
              <a:gd name="connsiteX96" fmla="*/ 131889 w 7781021"/>
              <a:gd name="connsiteY96" fmla="*/ 7547038 h 7780948"/>
              <a:gd name="connsiteX97" fmla="*/ 131889 w 7781021"/>
              <a:gd name="connsiteY97" fmla="*/ 4006962 h 7780948"/>
              <a:gd name="connsiteX98" fmla="*/ 234929 w 7781021"/>
              <a:gd name="connsiteY98" fmla="*/ 3890482 h 7780948"/>
              <a:gd name="connsiteX99" fmla="*/ 131889 w 7781021"/>
              <a:gd name="connsiteY99" fmla="*/ 3773995 h 7780948"/>
              <a:gd name="connsiteX100" fmla="*/ 131889 w 7781021"/>
              <a:gd name="connsiteY100" fmla="*/ 233950 h 7780948"/>
              <a:gd name="connsiteX101" fmla="*/ 233950 w 7781021"/>
              <a:gd name="connsiteY101" fmla="*/ 131889 h 7780948"/>
              <a:gd name="connsiteX102" fmla="*/ 3773995 w 7781021"/>
              <a:gd name="connsiteY102" fmla="*/ 131889 h 7780948"/>
              <a:gd name="connsiteX103" fmla="*/ 3890482 w 7781021"/>
              <a:gd name="connsiteY103" fmla="*/ 234929 h 7780948"/>
              <a:gd name="connsiteX104" fmla="*/ 4006962 w 7781021"/>
              <a:gd name="connsiteY104" fmla="*/ 131889 h 7780948"/>
              <a:gd name="connsiteX105" fmla="*/ 7547038 w 7781021"/>
              <a:gd name="connsiteY105" fmla="*/ 131889 h 7780948"/>
              <a:gd name="connsiteX106" fmla="*/ 7649068 w 7781021"/>
              <a:gd name="connsiteY106" fmla="*/ 233950 h 7780948"/>
              <a:gd name="connsiteX107" fmla="*/ 7649068 w 7781021"/>
              <a:gd name="connsiteY107" fmla="*/ 3773966 h 7780948"/>
              <a:gd name="connsiteX108" fmla="*/ 7546028 w 7781021"/>
              <a:gd name="connsiteY108" fmla="*/ 3890446 h 7780948"/>
              <a:gd name="connsiteX109" fmla="*/ 7649068 w 7781021"/>
              <a:gd name="connsiteY109" fmla="*/ 4006926 h 7780948"/>
              <a:gd name="connsiteX110" fmla="*/ 7649068 w 7781021"/>
              <a:gd name="connsiteY110" fmla="*/ 7547038 h 7780948"/>
              <a:gd name="connsiteX111" fmla="*/ 7547038 w 7781021"/>
              <a:gd name="connsiteY111" fmla="*/ 7649068 h 7780948"/>
              <a:gd name="connsiteX112" fmla="*/ 4006962 w 7781021"/>
              <a:gd name="connsiteY112" fmla="*/ 7649068 h 7780948"/>
              <a:gd name="connsiteX113" fmla="*/ 7663489 w 7781021"/>
              <a:gd name="connsiteY113" fmla="*/ 7752107 h 7780948"/>
              <a:gd name="connsiteX114" fmla="*/ 7576168 w 7781021"/>
              <a:gd name="connsiteY114" fmla="*/ 7677910 h 7780948"/>
              <a:gd name="connsiteX115" fmla="*/ 7574871 w 7781021"/>
              <a:gd name="connsiteY115" fmla="*/ 7663489 h 7780948"/>
              <a:gd name="connsiteX116" fmla="*/ 7576168 w 7781021"/>
              <a:gd name="connsiteY116" fmla="*/ 7649068 h 7780948"/>
              <a:gd name="connsiteX117" fmla="*/ 7649068 w 7781021"/>
              <a:gd name="connsiteY117" fmla="*/ 7576168 h 7780948"/>
              <a:gd name="connsiteX118" fmla="*/ 7663489 w 7781021"/>
              <a:gd name="connsiteY118" fmla="*/ 7574871 h 7780948"/>
              <a:gd name="connsiteX119" fmla="*/ 7677910 w 7781021"/>
              <a:gd name="connsiteY119" fmla="*/ 7576168 h 7780948"/>
              <a:gd name="connsiteX120" fmla="*/ 7752107 w 7781021"/>
              <a:gd name="connsiteY120" fmla="*/ 7663489 h 7780948"/>
              <a:gd name="connsiteX121" fmla="*/ 7663489 w 7781021"/>
              <a:gd name="connsiteY121" fmla="*/ 7752107 h 7780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</a:cxnLst>
            <a:rect l="l" t="t" r="r" b="b"/>
            <a:pathLst>
              <a:path w="7781021" h="7780948">
                <a:moveTo>
                  <a:pt x="7677910" y="7547038"/>
                </a:moveTo>
                <a:lnTo>
                  <a:pt x="7677910" y="4006940"/>
                </a:lnTo>
                <a:cubicBezTo>
                  <a:pt x="7735883" y="3999809"/>
                  <a:pt x="7781021" y="3950337"/>
                  <a:pt x="7781021" y="3890446"/>
                </a:cubicBezTo>
                <a:cubicBezTo>
                  <a:pt x="7781021" y="3830555"/>
                  <a:pt x="7735883" y="3781083"/>
                  <a:pt x="7677910" y="3773952"/>
                </a:cubicBezTo>
                <a:lnTo>
                  <a:pt x="7677910" y="233950"/>
                </a:lnTo>
                <a:cubicBezTo>
                  <a:pt x="7735883" y="226806"/>
                  <a:pt x="7780949" y="177345"/>
                  <a:pt x="7780949" y="117468"/>
                </a:cubicBezTo>
                <a:cubicBezTo>
                  <a:pt x="7780949" y="52699"/>
                  <a:pt x="7728240" y="0"/>
                  <a:pt x="7663489" y="0"/>
                </a:cubicBezTo>
                <a:cubicBezTo>
                  <a:pt x="7603641" y="0"/>
                  <a:pt x="7554176" y="45070"/>
                  <a:pt x="7547038" y="103047"/>
                </a:cubicBezTo>
                <a:lnTo>
                  <a:pt x="4006962" y="103047"/>
                </a:lnTo>
                <a:cubicBezTo>
                  <a:pt x="3999816" y="45070"/>
                  <a:pt x="3950358" y="0"/>
                  <a:pt x="3890482" y="0"/>
                </a:cubicBezTo>
                <a:cubicBezTo>
                  <a:pt x="3830605" y="0"/>
                  <a:pt x="3781133" y="45070"/>
                  <a:pt x="3773995" y="103047"/>
                </a:cubicBezTo>
                <a:lnTo>
                  <a:pt x="233950" y="103047"/>
                </a:lnTo>
                <a:cubicBezTo>
                  <a:pt x="226806" y="45070"/>
                  <a:pt x="177344" y="0"/>
                  <a:pt x="117468" y="0"/>
                </a:cubicBezTo>
                <a:cubicBezTo>
                  <a:pt x="52699" y="0"/>
                  <a:pt x="0" y="52699"/>
                  <a:pt x="0" y="117468"/>
                </a:cubicBezTo>
                <a:cubicBezTo>
                  <a:pt x="0" y="177345"/>
                  <a:pt x="45070" y="226806"/>
                  <a:pt x="103047" y="233950"/>
                </a:cubicBezTo>
                <a:lnTo>
                  <a:pt x="103047" y="3773995"/>
                </a:lnTo>
                <a:cubicBezTo>
                  <a:pt x="45070" y="3781133"/>
                  <a:pt x="0" y="3830605"/>
                  <a:pt x="0" y="3890482"/>
                </a:cubicBezTo>
                <a:cubicBezTo>
                  <a:pt x="0" y="3950359"/>
                  <a:pt x="45070" y="3999816"/>
                  <a:pt x="103047" y="4006962"/>
                </a:cubicBezTo>
                <a:lnTo>
                  <a:pt x="103047" y="7547038"/>
                </a:lnTo>
                <a:cubicBezTo>
                  <a:pt x="45070" y="7554176"/>
                  <a:pt x="0" y="7603641"/>
                  <a:pt x="0" y="7663489"/>
                </a:cubicBezTo>
                <a:cubicBezTo>
                  <a:pt x="0" y="7728240"/>
                  <a:pt x="52699" y="7780949"/>
                  <a:pt x="117468" y="7780949"/>
                </a:cubicBezTo>
                <a:cubicBezTo>
                  <a:pt x="177344" y="7780949"/>
                  <a:pt x="226806" y="7735883"/>
                  <a:pt x="233950" y="7677910"/>
                </a:cubicBezTo>
                <a:lnTo>
                  <a:pt x="3773995" y="7677910"/>
                </a:lnTo>
                <a:cubicBezTo>
                  <a:pt x="3781133" y="7735883"/>
                  <a:pt x="3830605" y="7780949"/>
                  <a:pt x="3890482" y="7780949"/>
                </a:cubicBezTo>
                <a:cubicBezTo>
                  <a:pt x="3950358" y="7780949"/>
                  <a:pt x="3999816" y="7735883"/>
                  <a:pt x="4006962" y="7677910"/>
                </a:cubicBezTo>
                <a:lnTo>
                  <a:pt x="7547038" y="7677910"/>
                </a:lnTo>
                <a:cubicBezTo>
                  <a:pt x="7554176" y="7735883"/>
                  <a:pt x="7603641" y="7780949"/>
                  <a:pt x="7663489" y="7780949"/>
                </a:cubicBezTo>
                <a:cubicBezTo>
                  <a:pt x="7728240" y="7780949"/>
                  <a:pt x="7780949" y="7728240"/>
                  <a:pt x="7780949" y="7663489"/>
                </a:cubicBezTo>
                <a:cubicBezTo>
                  <a:pt x="7780949" y="7603641"/>
                  <a:pt x="7735883" y="7554176"/>
                  <a:pt x="7677910" y="7547038"/>
                </a:cubicBezTo>
                <a:close/>
                <a:moveTo>
                  <a:pt x="7752179" y="3890446"/>
                </a:moveTo>
                <a:cubicBezTo>
                  <a:pt x="7752179" y="3934402"/>
                  <a:pt x="7719948" y="3970887"/>
                  <a:pt x="7677910" y="3977795"/>
                </a:cubicBezTo>
                <a:cubicBezTo>
                  <a:pt x="7673223" y="3978567"/>
                  <a:pt x="7668464" y="3979071"/>
                  <a:pt x="7663560" y="3979071"/>
                </a:cubicBezTo>
                <a:cubicBezTo>
                  <a:pt x="7658586" y="3979071"/>
                  <a:pt x="7653754" y="3978567"/>
                  <a:pt x="7649068" y="3977781"/>
                </a:cubicBezTo>
                <a:cubicBezTo>
                  <a:pt x="7607102" y="3970851"/>
                  <a:pt x="7574871" y="3934380"/>
                  <a:pt x="7574871" y="3890446"/>
                </a:cubicBezTo>
                <a:cubicBezTo>
                  <a:pt x="7574871" y="3846512"/>
                  <a:pt x="7607102" y="3810041"/>
                  <a:pt x="7649068" y="3803104"/>
                </a:cubicBezTo>
                <a:cubicBezTo>
                  <a:pt x="7653754" y="3802325"/>
                  <a:pt x="7658586" y="3801821"/>
                  <a:pt x="7663560" y="3801821"/>
                </a:cubicBezTo>
                <a:cubicBezTo>
                  <a:pt x="7668464" y="3801821"/>
                  <a:pt x="7673223" y="3802325"/>
                  <a:pt x="7677910" y="3803097"/>
                </a:cubicBezTo>
                <a:cubicBezTo>
                  <a:pt x="7719948" y="3810005"/>
                  <a:pt x="7752179" y="3846483"/>
                  <a:pt x="7752179" y="3890446"/>
                </a:cubicBezTo>
                <a:close/>
                <a:moveTo>
                  <a:pt x="7576168" y="103047"/>
                </a:moveTo>
                <a:cubicBezTo>
                  <a:pt x="7583091" y="61030"/>
                  <a:pt x="7619576" y="28842"/>
                  <a:pt x="7663489" y="28842"/>
                </a:cubicBezTo>
                <a:cubicBezTo>
                  <a:pt x="7712376" y="28842"/>
                  <a:pt x="7752107" y="68599"/>
                  <a:pt x="7752107" y="117468"/>
                </a:cubicBezTo>
                <a:cubicBezTo>
                  <a:pt x="7752107" y="161409"/>
                  <a:pt x="7719948" y="197885"/>
                  <a:pt x="7677910" y="204805"/>
                </a:cubicBezTo>
                <a:cubicBezTo>
                  <a:pt x="7673223" y="205581"/>
                  <a:pt x="7668392" y="206087"/>
                  <a:pt x="7663489" y="206087"/>
                </a:cubicBezTo>
                <a:cubicBezTo>
                  <a:pt x="7658586" y="206087"/>
                  <a:pt x="7653754" y="205581"/>
                  <a:pt x="7649068" y="204805"/>
                </a:cubicBezTo>
                <a:cubicBezTo>
                  <a:pt x="7611789" y="198659"/>
                  <a:pt x="7582298" y="169197"/>
                  <a:pt x="7576168" y="131889"/>
                </a:cubicBezTo>
                <a:cubicBezTo>
                  <a:pt x="7575375" y="127183"/>
                  <a:pt x="7574871" y="122389"/>
                  <a:pt x="7574871" y="117468"/>
                </a:cubicBezTo>
                <a:cubicBezTo>
                  <a:pt x="7574871" y="112547"/>
                  <a:pt x="7575375" y="107752"/>
                  <a:pt x="7576168" y="103047"/>
                </a:cubicBezTo>
                <a:close/>
                <a:moveTo>
                  <a:pt x="3803140" y="103047"/>
                </a:moveTo>
                <a:cubicBezTo>
                  <a:pt x="3810055" y="61030"/>
                  <a:pt x="3846533" y="28842"/>
                  <a:pt x="3890482" y="28842"/>
                </a:cubicBezTo>
                <a:cubicBezTo>
                  <a:pt x="3934423" y="28842"/>
                  <a:pt x="3970894" y="61030"/>
                  <a:pt x="3977817" y="103047"/>
                </a:cubicBezTo>
                <a:cubicBezTo>
                  <a:pt x="3978595" y="107752"/>
                  <a:pt x="3979100" y="112547"/>
                  <a:pt x="3979100" y="117468"/>
                </a:cubicBezTo>
                <a:cubicBezTo>
                  <a:pt x="3979100" y="122389"/>
                  <a:pt x="3978595" y="127183"/>
                  <a:pt x="3977817" y="131889"/>
                </a:cubicBezTo>
                <a:cubicBezTo>
                  <a:pt x="3970894" y="173901"/>
                  <a:pt x="3934423" y="206087"/>
                  <a:pt x="3890482" y="206087"/>
                </a:cubicBezTo>
                <a:cubicBezTo>
                  <a:pt x="3846533" y="206087"/>
                  <a:pt x="3810055" y="173901"/>
                  <a:pt x="3803140" y="131889"/>
                </a:cubicBezTo>
                <a:cubicBezTo>
                  <a:pt x="3802361" y="127183"/>
                  <a:pt x="3801857" y="122389"/>
                  <a:pt x="3801857" y="117468"/>
                </a:cubicBezTo>
                <a:cubicBezTo>
                  <a:pt x="3801857" y="112547"/>
                  <a:pt x="3802361" y="107752"/>
                  <a:pt x="3803140" y="103047"/>
                </a:cubicBezTo>
                <a:close/>
                <a:moveTo>
                  <a:pt x="28842" y="117468"/>
                </a:moveTo>
                <a:cubicBezTo>
                  <a:pt x="28842" y="68599"/>
                  <a:pt x="68599" y="28842"/>
                  <a:pt x="117468" y="28842"/>
                </a:cubicBezTo>
                <a:cubicBezTo>
                  <a:pt x="161409" y="28842"/>
                  <a:pt x="197885" y="61030"/>
                  <a:pt x="204805" y="103047"/>
                </a:cubicBezTo>
                <a:cubicBezTo>
                  <a:pt x="205581" y="107752"/>
                  <a:pt x="206087" y="112547"/>
                  <a:pt x="206087" y="117468"/>
                </a:cubicBezTo>
                <a:cubicBezTo>
                  <a:pt x="206087" y="122389"/>
                  <a:pt x="205581" y="127183"/>
                  <a:pt x="204805" y="131889"/>
                </a:cubicBezTo>
                <a:cubicBezTo>
                  <a:pt x="198658" y="169195"/>
                  <a:pt x="169195" y="198658"/>
                  <a:pt x="131889" y="204806"/>
                </a:cubicBezTo>
                <a:cubicBezTo>
                  <a:pt x="127183" y="205581"/>
                  <a:pt x="122390" y="206087"/>
                  <a:pt x="117468" y="206087"/>
                </a:cubicBezTo>
                <a:cubicBezTo>
                  <a:pt x="112546" y="206087"/>
                  <a:pt x="107752" y="205581"/>
                  <a:pt x="103047" y="204806"/>
                </a:cubicBezTo>
                <a:cubicBezTo>
                  <a:pt x="61030" y="197885"/>
                  <a:pt x="28842" y="161409"/>
                  <a:pt x="28842" y="117468"/>
                </a:cubicBezTo>
                <a:close/>
                <a:moveTo>
                  <a:pt x="28842" y="3890482"/>
                </a:moveTo>
                <a:cubicBezTo>
                  <a:pt x="28842" y="3846533"/>
                  <a:pt x="61030" y="3810055"/>
                  <a:pt x="103047" y="3803140"/>
                </a:cubicBezTo>
                <a:cubicBezTo>
                  <a:pt x="107752" y="3802361"/>
                  <a:pt x="112546" y="3801857"/>
                  <a:pt x="117468" y="3801857"/>
                </a:cubicBezTo>
                <a:cubicBezTo>
                  <a:pt x="122390" y="3801857"/>
                  <a:pt x="127183" y="3802361"/>
                  <a:pt x="131889" y="3803140"/>
                </a:cubicBezTo>
                <a:cubicBezTo>
                  <a:pt x="173901" y="3810055"/>
                  <a:pt x="206087" y="3846533"/>
                  <a:pt x="206087" y="3890482"/>
                </a:cubicBezTo>
                <a:cubicBezTo>
                  <a:pt x="206087" y="3934423"/>
                  <a:pt x="173901" y="3970894"/>
                  <a:pt x="131889" y="3977817"/>
                </a:cubicBezTo>
                <a:cubicBezTo>
                  <a:pt x="127183" y="3978595"/>
                  <a:pt x="122390" y="3979100"/>
                  <a:pt x="117468" y="3979100"/>
                </a:cubicBezTo>
                <a:cubicBezTo>
                  <a:pt x="112546" y="3979100"/>
                  <a:pt x="107752" y="3978595"/>
                  <a:pt x="103047" y="3977817"/>
                </a:cubicBezTo>
                <a:cubicBezTo>
                  <a:pt x="61030" y="3970894"/>
                  <a:pt x="28842" y="3934423"/>
                  <a:pt x="28842" y="3890482"/>
                </a:cubicBezTo>
                <a:close/>
                <a:moveTo>
                  <a:pt x="204805" y="7677910"/>
                </a:moveTo>
                <a:cubicBezTo>
                  <a:pt x="197885" y="7719948"/>
                  <a:pt x="161409" y="7752107"/>
                  <a:pt x="117468" y="7752107"/>
                </a:cubicBezTo>
                <a:cubicBezTo>
                  <a:pt x="68599" y="7752107"/>
                  <a:pt x="28842" y="7712376"/>
                  <a:pt x="28842" y="7663489"/>
                </a:cubicBezTo>
                <a:cubicBezTo>
                  <a:pt x="28842" y="7619576"/>
                  <a:pt x="61030" y="7583091"/>
                  <a:pt x="103047" y="7576168"/>
                </a:cubicBezTo>
                <a:cubicBezTo>
                  <a:pt x="107752" y="7575375"/>
                  <a:pt x="112546" y="7574871"/>
                  <a:pt x="117468" y="7574871"/>
                </a:cubicBezTo>
                <a:cubicBezTo>
                  <a:pt x="122390" y="7574871"/>
                  <a:pt x="127183" y="7575375"/>
                  <a:pt x="131889" y="7576168"/>
                </a:cubicBezTo>
                <a:cubicBezTo>
                  <a:pt x="169195" y="7582298"/>
                  <a:pt x="198658" y="7611789"/>
                  <a:pt x="204805" y="7649068"/>
                </a:cubicBezTo>
                <a:cubicBezTo>
                  <a:pt x="205581" y="7653754"/>
                  <a:pt x="206087" y="7658586"/>
                  <a:pt x="206087" y="7663489"/>
                </a:cubicBezTo>
                <a:cubicBezTo>
                  <a:pt x="206087" y="7668392"/>
                  <a:pt x="205581" y="7673223"/>
                  <a:pt x="204805" y="7677910"/>
                </a:cubicBezTo>
                <a:close/>
                <a:moveTo>
                  <a:pt x="3977817" y="7677910"/>
                </a:moveTo>
                <a:cubicBezTo>
                  <a:pt x="3970894" y="7719948"/>
                  <a:pt x="3934423" y="7752107"/>
                  <a:pt x="3890482" y="7752107"/>
                </a:cubicBezTo>
                <a:cubicBezTo>
                  <a:pt x="3846533" y="7752107"/>
                  <a:pt x="3810055" y="7719948"/>
                  <a:pt x="3803140" y="7677910"/>
                </a:cubicBezTo>
                <a:cubicBezTo>
                  <a:pt x="3802361" y="7673223"/>
                  <a:pt x="3801857" y="7668392"/>
                  <a:pt x="3801857" y="7663489"/>
                </a:cubicBezTo>
                <a:cubicBezTo>
                  <a:pt x="3801857" y="7658586"/>
                  <a:pt x="3802361" y="7653754"/>
                  <a:pt x="3803140" y="7649068"/>
                </a:cubicBezTo>
                <a:cubicBezTo>
                  <a:pt x="3810055" y="7607030"/>
                  <a:pt x="3846533" y="7574871"/>
                  <a:pt x="3890482" y="7574871"/>
                </a:cubicBezTo>
                <a:cubicBezTo>
                  <a:pt x="3934423" y="7574871"/>
                  <a:pt x="3970894" y="7607030"/>
                  <a:pt x="3977817" y="7649068"/>
                </a:cubicBezTo>
                <a:cubicBezTo>
                  <a:pt x="3978595" y="7653754"/>
                  <a:pt x="3979100" y="7658586"/>
                  <a:pt x="3979100" y="7663489"/>
                </a:cubicBezTo>
                <a:cubicBezTo>
                  <a:pt x="3979100" y="7668392"/>
                  <a:pt x="3978595" y="7673223"/>
                  <a:pt x="3977817" y="7677910"/>
                </a:cubicBezTo>
                <a:close/>
                <a:moveTo>
                  <a:pt x="4006962" y="7649068"/>
                </a:moveTo>
                <a:cubicBezTo>
                  <a:pt x="3999816" y="7591095"/>
                  <a:pt x="3950358" y="7546028"/>
                  <a:pt x="3890482" y="7546028"/>
                </a:cubicBezTo>
                <a:cubicBezTo>
                  <a:pt x="3830605" y="7546028"/>
                  <a:pt x="3781133" y="7591095"/>
                  <a:pt x="3773995" y="7649068"/>
                </a:cubicBezTo>
                <a:lnTo>
                  <a:pt x="233950" y="7649068"/>
                </a:lnTo>
                <a:cubicBezTo>
                  <a:pt x="227389" y="7595854"/>
                  <a:pt x="185129" y="7553599"/>
                  <a:pt x="131889" y="7547038"/>
                </a:cubicBezTo>
                <a:lnTo>
                  <a:pt x="131889" y="4006962"/>
                </a:lnTo>
                <a:cubicBezTo>
                  <a:pt x="189866" y="3999816"/>
                  <a:pt x="234929" y="3950359"/>
                  <a:pt x="234929" y="3890482"/>
                </a:cubicBezTo>
                <a:cubicBezTo>
                  <a:pt x="234929" y="3830605"/>
                  <a:pt x="189866" y="3781133"/>
                  <a:pt x="131889" y="3773995"/>
                </a:cubicBezTo>
                <a:lnTo>
                  <a:pt x="131889" y="233950"/>
                </a:lnTo>
                <a:cubicBezTo>
                  <a:pt x="185128" y="227389"/>
                  <a:pt x="227389" y="185129"/>
                  <a:pt x="233950" y="131889"/>
                </a:cubicBezTo>
                <a:lnTo>
                  <a:pt x="3773995" y="131889"/>
                </a:lnTo>
                <a:cubicBezTo>
                  <a:pt x="3781133" y="189865"/>
                  <a:pt x="3830605" y="234929"/>
                  <a:pt x="3890482" y="234929"/>
                </a:cubicBezTo>
                <a:cubicBezTo>
                  <a:pt x="3950358" y="234929"/>
                  <a:pt x="3999816" y="189865"/>
                  <a:pt x="4006962" y="131889"/>
                </a:cubicBezTo>
                <a:lnTo>
                  <a:pt x="7547038" y="131889"/>
                </a:lnTo>
                <a:cubicBezTo>
                  <a:pt x="7553599" y="185128"/>
                  <a:pt x="7595854" y="227389"/>
                  <a:pt x="7649068" y="233950"/>
                </a:cubicBezTo>
                <a:lnTo>
                  <a:pt x="7649068" y="3773966"/>
                </a:lnTo>
                <a:cubicBezTo>
                  <a:pt x="7591095" y="3781126"/>
                  <a:pt x="7546028" y="3830584"/>
                  <a:pt x="7546028" y="3890446"/>
                </a:cubicBezTo>
                <a:cubicBezTo>
                  <a:pt x="7546028" y="3950308"/>
                  <a:pt x="7591095" y="3999765"/>
                  <a:pt x="7649068" y="4006926"/>
                </a:cubicBezTo>
                <a:lnTo>
                  <a:pt x="7649068" y="7547038"/>
                </a:lnTo>
                <a:cubicBezTo>
                  <a:pt x="7595854" y="7553599"/>
                  <a:pt x="7553599" y="7595854"/>
                  <a:pt x="7547038" y="7649068"/>
                </a:cubicBezTo>
                <a:lnTo>
                  <a:pt x="4006962" y="7649068"/>
                </a:lnTo>
                <a:close/>
                <a:moveTo>
                  <a:pt x="7663489" y="7752107"/>
                </a:moveTo>
                <a:cubicBezTo>
                  <a:pt x="7619576" y="7752107"/>
                  <a:pt x="7583091" y="7719948"/>
                  <a:pt x="7576168" y="7677910"/>
                </a:cubicBezTo>
                <a:cubicBezTo>
                  <a:pt x="7575375" y="7673223"/>
                  <a:pt x="7574871" y="7668392"/>
                  <a:pt x="7574871" y="7663489"/>
                </a:cubicBezTo>
                <a:cubicBezTo>
                  <a:pt x="7574871" y="7658586"/>
                  <a:pt x="7575375" y="7653754"/>
                  <a:pt x="7576168" y="7649068"/>
                </a:cubicBezTo>
                <a:cubicBezTo>
                  <a:pt x="7582298" y="7611789"/>
                  <a:pt x="7611789" y="7582298"/>
                  <a:pt x="7649068" y="7576168"/>
                </a:cubicBezTo>
                <a:cubicBezTo>
                  <a:pt x="7653754" y="7575375"/>
                  <a:pt x="7658586" y="7574871"/>
                  <a:pt x="7663489" y="7574871"/>
                </a:cubicBezTo>
                <a:cubicBezTo>
                  <a:pt x="7668392" y="7574871"/>
                  <a:pt x="7673223" y="7575375"/>
                  <a:pt x="7677910" y="7576168"/>
                </a:cubicBezTo>
                <a:cubicBezTo>
                  <a:pt x="7719948" y="7583091"/>
                  <a:pt x="7752107" y="7619576"/>
                  <a:pt x="7752107" y="7663489"/>
                </a:cubicBezTo>
                <a:cubicBezTo>
                  <a:pt x="7752107" y="7712376"/>
                  <a:pt x="7712376" y="7752107"/>
                  <a:pt x="7663489" y="7752107"/>
                </a:cubicBezTo>
                <a:close/>
              </a:path>
            </a:pathLst>
          </a:custGeom>
          <a:solidFill>
            <a:schemeClr val="accent3"/>
          </a:solidFill>
          <a:ln w="7203" cap="flat">
            <a:noFill/>
            <a:prstDash val="solid"/>
            <a:miter/>
          </a:ln>
        </p:spPr>
        <p:txBody>
          <a:bodyPr rtlCol="0" anchor="ctr"/>
          <a:lstStyle/>
          <a:p>
            <a:endParaRPr lang="en-SV"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545019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1895F07-A336-7C2E-001F-FD1437657208}"/>
              </a:ext>
            </a:extLst>
          </p:cNvPr>
          <p:cNvSpPr txBox="1"/>
          <p:nvPr/>
        </p:nvSpPr>
        <p:spPr>
          <a:xfrm>
            <a:off x="6915669" y="936148"/>
            <a:ext cx="10537968" cy="1231106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>
            <a:defPPr>
              <a:defRPr lang="en-SV"/>
            </a:defPPr>
            <a:lvl1pPr algn="ctr">
              <a:defRPr sz="7350" b="1">
                <a:solidFill>
                  <a:schemeClr val="tx2"/>
                </a:solidFill>
                <a:latin typeface="Montserrat" pitchFamily="2" charset="77"/>
                <a:ea typeface="Arimo" panose="020B0604020202020204" pitchFamily="34" charset="0"/>
                <a:cs typeface="Arimo" panose="020B0604020202020204" pitchFamily="34" charset="0"/>
              </a:defRPr>
            </a:lvl1pPr>
          </a:lstStyle>
          <a:p>
            <a:r>
              <a:rPr lang="ro-RO" sz="7400">
                <a:solidFill>
                  <a:schemeClr val="accent3"/>
                </a:solidFill>
              </a:rPr>
              <a:t>Pagina Curs</a:t>
            </a:r>
            <a:endParaRPr lang="en-US" sz="7400">
              <a:solidFill>
                <a:schemeClr val="accent3"/>
              </a:solidFill>
            </a:endParaRPr>
          </a:p>
        </p:txBody>
      </p:sp>
      <p:sp>
        <p:nvSpPr>
          <p:cNvPr id="45" name="Graphic 66">
            <a:extLst>
              <a:ext uri="{FF2B5EF4-FFF2-40B4-BE49-F238E27FC236}">
                <a16:creationId xmlns:a16="http://schemas.microsoft.com/office/drawing/2014/main" id="{431ABA63-8DB0-2A9B-31E8-EA80176C6CF1}"/>
              </a:ext>
            </a:extLst>
          </p:cNvPr>
          <p:cNvSpPr/>
          <p:nvPr/>
        </p:nvSpPr>
        <p:spPr>
          <a:xfrm rot="5400000">
            <a:off x="21469278" y="-2739147"/>
            <a:ext cx="2104132" cy="7114855"/>
          </a:xfrm>
          <a:custGeom>
            <a:avLst/>
            <a:gdLst>
              <a:gd name="connsiteX0" fmla="*/ 491348 w 2974243"/>
              <a:gd name="connsiteY0" fmla="*/ 10057027 h 10057027"/>
              <a:gd name="connsiteX1" fmla="*/ 0 w 2974243"/>
              <a:gd name="connsiteY1" fmla="*/ 10057027 h 10057027"/>
              <a:gd name="connsiteX2" fmla="*/ 0 w 2974243"/>
              <a:gd name="connsiteY2" fmla="*/ 9171307 h 10057027"/>
              <a:gd name="connsiteX3" fmla="*/ 277177 w 2974243"/>
              <a:gd name="connsiteY3" fmla="*/ 9171307 h 10057027"/>
              <a:gd name="connsiteX4" fmla="*/ 878029 w 2974243"/>
              <a:gd name="connsiteY4" fmla="*/ 8963681 h 10057027"/>
              <a:gd name="connsiteX5" fmla="*/ 1070743 w 2974243"/>
              <a:gd name="connsiteY5" fmla="*/ 8356706 h 10057027"/>
              <a:gd name="connsiteX6" fmla="*/ 1070743 w 2974243"/>
              <a:gd name="connsiteY6" fmla="*/ 6013075 h 10057027"/>
              <a:gd name="connsiteX7" fmla="*/ 1163433 w 2974243"/>
              <a:gd name="connsiteY7" fmla="*/ 5421752 h 10057027"/>
              <a:gd name="connsiteX8" fmla="*/ 1455913 w 2974243"/>
              <a:gd name="connsiteY8" fmla="*/ 5096526 h 10057027"/>
              <a:gd name="connsiteX9" fmla="*/ 1614284 w 2974243"/>
              <a:gd name="connsiteY9" fmla="*/ 5025043 h 10057027"/>
              <a:gd name="connsiteX10" fmla="*/ 1456284 w 2974243"/>
              <a:gd name="connsiteY10" fmla="*/ 4955409 h 10057027"/>
              <a:gd name="connsiteX11" fmla="*/ 1163433 w 2974243"/>
              <a:gd name="connsiteY11" fmla="*/ 4635292 h 10057027"/>
              <a:gd name="connsiteX12" fmla="*/ 1070743 w 2974243"/>
              <a:gd name="connsiteY12" fmla="*/ 4043985 h 10057027"/>
              <a:gd name="connsiteX13" fmla="*/ 1070743 w 2974243"/>
              <a:gd name="connsiteY13" fmla="*/ 1700330 h 10057027"/>
              <a:gd name="connsiteX14" fmla="*/ 878021 w 2974243"/>
              <a:gd name="connsiteY14" fmla="*/ 1093363 h 10057027"/>
              <a:gd name="connsiteX15" fmla="*/ 277177 w 2974243"/>
              <a:gd name="connsiteY15" fmla="*/ 885785 h 10057027"/>
              <a:gd name="connsiteX16" fmla="*/ 0 w 2974243"/>
              <a:gd name="connsiteY16" fmla="*/ 885785 h 10057027"/>
              <a:gd name="connsiteX17" fmla="*/ 0 w 2974243"/>
              <a:gd name="connsiteY17" fmla="*/ 0 h 10057027"/>
              <a:gd name="connsiteX18" fmla="*/ 491348 w 2974243"/>
              <a:gd name="connsiteY18" fmla="*/ 0 h 10057027"/>
              <a:gd name="connsiteX19" fmla="*/ 1720600 w 2974243"/>
              <a:gd name="connsiteY19" fmla="*/ 401597 h 10057027"/>
              <a:gd name="connsiteX20" fmla="*/ 2139079 w 2974243"/>
              <a:gd name="connsiteY20" fmla="*/ 1603992 h 10057027"/>
              <a:gd name="connsiteX21" fmla="*/ 2139079 w 2974243"/>
              <a:gd name="connsiteY21" fmla="*/ 4065378 h 10057027"/>
              <a:gd name="connsiteX22" fmla="*/ 2261597 w 2974243"/>
              <a:gd name="connsiteY22" fmla="*/ 4457776 h 10057027"/>
              <a:gd name="connsiteX23" fmla="*/ 2589978 w 2974243"/>
              <a:gd name="connsiteY23" fmla="*/ 4580294 h 10057027"/>
              <a:gd name="connsiteX24" fmla="*/ 2974244 w 2974243"/>
              <a:gd name="connsiteY24" fmla="*/ 4580294 h 10057027"/>
              <a:gd name="connsiteX25" fmla="*/ 2974244 w 2974243"/>
              <a:gd name="connsiteY25" fmla="*/ 5476767 h 10057027"/>
              <a:gd name="connsiteX26" fmla="*/ 2589978 w 2974243"/>
              <a:gd name="connsiteY26" fmla="*/ 5476767 h 10057027"/>
              <a:gd name="connsiteX27" fmla="*/ 2261589 w 2974243"/>
              <a:gd name="connsiteY27" fmla="*/ 5599284 h 10057027"/>
              <a:gd name="connsiteX28" fmla="*/ 2139079 w 2974243"/>
              <a:gd name="connsiteY28" fmla="*/ 5991683 h 10057027"/>
              <a:gd name="connsiteX29" fmla="*/ 2139079 w 2974243"/>
              <a:gd name="connsiteY29" fmla="*/ 8453092 h 10057027"/>
              <a:gd name="connsiteX30" fmla="*/ 1720713 w 2974243"/>
              <a:gd name="connsiteY30" fmla="*/ 9650091 h 10057027"/>
              <a:gd name="connsiteX31" fmla="*/ 491348 w 2974243"/>
              <a:gd name="connsiteY31" fmla="*/ 10057027 h 10057027"/>
              <a:gd name="connsiteX32" fmla="*/ 40384 w 2974243"/>
              <a:gd name="connsiteY32" fmla="*/ 10016665 h 10057027"/>
              <a:gd name="connsiteX33" fmla="*/ 491348 w 2974243"/>
              <a:gd name="connsiteY33" fmla="*/ 10016665 h 10057027"/>
              <a:gd name="connsiteX34" fmla="*/ 1692533 w 2974243"/>
              <a:gd name="connsiteY34" fmla="*/ 9621109 h 10057027"/>
              <a:gd name="connsiteX35" fmla="*/ 2098695 w 2974243"/>
              <a:gd name="connsiteY35" fmla="*/ 8453092 h 10057027"/>
              <a:gd name="connsiteX36" fmla="*/ 2098695 w 2974243"/>
              <a:gd name="connsiteY36" fmla="*/ 5991683 h 10057027"/>
              <a:gd name="connsiteX37" fmla="*/ 2233029 w 2974243"/>
              <a:gd name="connsiteY37" fmla="*/ 5570755 h 10057027"/>
              <a:gd name="connsiteX38" fmla="*/ 2589978 w 2974243"/>
              <a:gd name="connsiteY38" fmla="*/ 5436404 h 10057027"/>
              <a:gd name="connsiteX39" fmla="*/ 2933859 w 2974243"/>
              <a:gd name="connsiteY39" fmla="*/ 5436404 h 10057027"/>
              <a:gd name="connsiteX40" fmla="*/ 2933859 w 2974243"/>
              <a:gd name="connsiteY40" fmla="*/ 4620656 h 10057027"/>
              <a:gd name="connsiteX41" fmla="*/ 2589978 w 2974243"/>
              <a:gd name="connsiteY41" fmla="*/ 4620656 h 10057027"/>
              <a:gd name="connsiteX42" fmla="*/ 2233037 w 2974243"/>
              <a:gd name="connsiteY42" fmla="*/ 4486313 h 10057027"/>
              <a:gd name="connsiteX43" fmla="*/ 2098695 w 2974243"/>
              <a:gd name="connsiteY43" fmla="*/ 4065378 h 10057027"/>
              <a:gd name="connsiteX44" fmla="*/ 2098695 w 2974243"/>
              <a:gd name="connsiteY44" fmla="*/ 1603992 h 10057027"/>
              <a:gd name="connsiteX45" fmla="*/ 1692622 w 2974243"/>
              <a:gd name="connsiteY45" fmla="*/ 430699 h 10057027"/>
              <a:gd name="connsiteX46" fmla="*/ 491348 w 2974243"/>
              <a:gd name="connsiteY46" fmla="*/ 40363 h 10057027"/>
              <a:gd name="connsiteX47" fmla="*/ 40384 w 2974243"/>
              <a:gd name="connsiteY47" fmla="*/ 40363 h 10057027"/>
              <a:gd name="connsiteX48" fmla="*/ 40384 w 2974243"/>
              <a:gd name="connsiteY48" fmla="*/ 845422 h 10057027"/>
              <a:gd name="connsiteX49" fmla="*/ 277177 w 2974243"/>
              <a:gd name="connsiteY49" fmla="*/ 845422 h 10057027"/>
              <a:gd name="connsiteX50" fmla="*/ 907671 w 2974243"/>
              <a:gd name="connsiteY50" fmla="*/ 1065956 h 10057027"/>
              <a:gd name="connsiteX51" fmla="*/ 1111127 w 2974243"/>
              <a:gd name="connsiteY51" fmla="*/ 1700330 h 10057027"/>
              <a:gd name="connsiteX52" fmla="*/ 1111127 w 2974243"/>
              <a:gd name="connsiteY52" fmla="*/ 4043985 h 10057027"/>
              <a:gd name="connsiteX53" fmla="*/ 1200457 w 2974243"/>
              <a:gd name="connsiteY53" fmla="*/ 4619179 h 10057027"/>
              <a:gd name="connsiteX54" fmla="*/ 1475136 w 2974243"/>
              <a:gd name="connsiteY54" fmla="*/ 4919720 h 10057027"/>
              <a:gd name="connsiteX55" fmla="*/ 1682703 w 2974243"/>
              <a:gd name="connsiteY55" fmla="*/ 5006032 h 10057027"/>
              <a:gd name="connsiteX56" fmla="*/ 1742432 w 2974243"/>
              <a:gd name="connsiteY56" fmla="*/ 5025511 h 10057027"/>
              <a:gd name="connsiteX57" fmla="*/ 1682526 w 2974243"/>
              <a:gd name="connsiteY57" fmla="*/ 5044465 h 10057027"/>
              <a:gd name="connsiteX58" fmla="*/ 1475515 w 2974243"/>
              <a:gd name="connsiteY58" fmla="*/ 5131818 h 10057027"/>
              <a:gd name="connsiteX59" fmla="*/ 1200457 w 2974243"/>
              <a:gd name="connsiteY59" fmla="*/ 5437865 h 10057027"/>
              <a:gd name="connsiteX60" fmla="*/ 1111127 w 2974243"/>
              <a:gd name="connsiteY60" fmla="*/ 6013075 h 10057027"/>
              <a:gd name="connsiteX61" fmla="*/ 1111127 w 2974243"/>
              <a:gd name="connsiteY61" fmla="*/ 8356706 h 10057027"/>
              <a:gd name="connsiteX62" fmla="*/ 907679 w 2974243"/>
              <a:gd name="connsiteY62" fmla="*/ 8991128 h 10057027"/>
              <a:gd name="connsiteX63" fmla="*/ 277177 w 2974243"/>
              <a:gd name="connsiteY63" fmla="*/ 9211670 h 10057027"/>
              <a:gd name="connsiteX64" fmla="*/ 40384 w 2974243"/>
              <a:gd name="connsiteY64" fmla="*/ 9211670 h 10057027"/>
              <a:gd name="connsiteX65" fmla="*/ 40384 w 2974243"/>
              <a:gd name="connsiteY65" fmla="*/ 10016665 h 10057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2974243" h="10057027">
                <a:moveTo>
                  <a:pt x="491348" y="10057027"/>
                </a:moveTo>
                <a:lnTo>
                  <a:pt x="0" y="10057027"/>
                </a:lnTo>
                <a:lnTo>
                  <a:pt x="0" y="9171307"/>
                </a:lnTo>
                <a:lnTo>
                  <a:pt x="277177" y="9171307"/>
                </a:lnTo>
                <a:cubicBezTo>
                  <a:pt x="548273" y="9171307"/>
                  <a:pt x="750431" y="9101399"/>
                  <a:pt x="878029" y="8963681"/>
                </a:cubicBezTo>
                <a:cubicBezTo>
                  <a:pt x="1005902" y="8825398"/>
                  <a:pt x="1070743" y="8621162"/>
                  <a:pt x="1070743" y="8356706"/>
                </a:cubicBezTo>
                <a:lnTo>
                  <a:pt x="1070743" y="6013075"/>
                </a:lnTo>
                <a:cubicBezTo>
                  <a:pt x="1070743" y="5761687"/>
                  <a:pt x="1101936" y="5562747"/>
                  <a:pt x="1163433" y="5421752"/>
                </a:cubicBezTo>
                <a:cubicBezTo>
                  <a:pt x="1225464" y="5279280"/>
                  <a:pt x="1323864" y="5169856"/>
                  <a:pt x="1455913" y="5096526"/>
                </a:cubicBezTo>
                <a:cubicBezTo>
                  <a:pt x="1503938" y="5069902"/>
                  <a:pt x="1557019" y="5045951"/>
                  <a:pt x="1614284" y="5025043"/>
                </a:cubicBezTo>
                <a:cubicBezTo>
                  <a:pt x="1557108" y="5004038"/>
                  <a:pt x="1504148" y="4980700"/>
                  <a:pt x="1456284" y="4955409"/>
                </a:cubicBezTo>
                <a:cubicBezTo>
                  <a:pt x="1324123" y="4885775"/>
                  <a:pt x="1225593" y="4778080"/>
                  <a:pt x="1163433" y="4635292"/>
                </a:cubicBezTo>
                <a:cubicBezTo>
                  <a:pt x="1101936" y="4494305"/>
                  <a:pt x="1070743" y="4295365"/>
                  <a:pt x="1070743" y="4043985"/>
                </a:cubicBezTo>
                <a:lnTo>
                  <a:pt x="1070743" y="1700330"/>
                </a:lnTo>
                <a:cubicBezTo>
                  <a:pt x="1070743" y="1435865"/>
                  <a:pt x="1005902" y="1231654"/>
                  <a:pt x="878021" y="1093363"/>
                </a:cubicBezTo>
                <a:cubicBezTo>
                  <a:pt x="750431" y="955629"/>
                  <a:pt x="548273" y="885785"/>
                  <a:pt x="277177" y="885785"/>
                </a:cubicBezTo>
                <a:lnTo>
                  <a:pt x="0" y="885785"/>
                </a:lnTo>
                <a:lnTo>
                  <a:pt x="0" y="0"/>
                </a:lnTo>
                <a:lnTo>
                  <a:pt x="491348" y="0"/>
                </a:lnTo>
                <a:cubicBezTo>
                  <a:pt x="1029470" y="0"/>
                  <a:pt x="1443054" y="135117"/>
                  <a:pt x="1720600" y="401597"/>
                </a:cubicBezTo>
                <a:cubicBezTo>
                  <a:pt x="1998283" y="668437"/>
                  <a:pt x="2139079" y="1072980"/>
                  <a:pt x="2139079" y="1603992"/>
                </a:cubicBezTo>
                <a:lnTo>
                  <a:pt x="2139079" y="4065378"/>
                </a:lnTo>
                <a:cubicBezTo>
                  <a:pt x="2139079" y="4244443"/>
                  <a:pt x="2180295" y="4376470"/>
                  <a:pt x="2261597" y="4457776"/>
                </a:cubicBezTo>
                <a:cubicBezTo>
                  <a:pt x="2342931" y="4539067"/>
                  <a:pt x="2453415" y="4580294"/>
                  <a:pt x="2589978" y="4580294"/>
                </a:cubicBezTo>
                <a:lnTo>
                  <a:pt x="2974244" y="4580294"/>
                </a:lnTo>
                <a:lnTo>
                  <a:pt x="2974244" y="5476767"/>
                </a:lnTo>
                <a:lnTo>
                  <a:pt x="2589978" y="5476767"/>
                </a:lnTo>
                <a:cubicBezTo>
                  <a:pt x="2453415" y="5476767"/>
                  <a:pt x="2342931" y="5517993"/>
                  <a:pt x="2261589" y="5599284"/>
                </a:cubicBezTo>
                <a:cubicBezTo>
                  <a:pt x="2180295" y="5680591"/>
                  <a:pt x="2139079" y="5812617"/>
                  <a:pt x="2139079" y="5991683"/>
                </a:cubicBezTo>
                <a:lnTo>
                  <a:pt x="2139079" y="8453092"/>
                </a:lnTo>
                <a:cubicBezTo>
                  <a:pt x="2139079" y="8977001"/>
                  <a:pt x="1998315" y="9379741"/>
                  <a:pt x="1720713" y="9650091"/>
                </a:cubicBezTo>
                <a:cubicBezTo>
                  <a:pt x="1443184" y="9920117"/>
                  <a:pt x="1029567" y="10057027"/>
                  <a:pt x="491348" y="10057027"/>
                </a:cubicBezTo>
                <a:close/>
                <a:moveTo>
                  <a:pt x="40384" y="10016665"/>
                </a:moveTo>
                <a:lnTo>
                  <a:pt x="491348" y="10016665"/>
                </a:lnTo>
                <a:cubicBezTo>
                  <a:pt x="1018671" y="10016665"/>
                  <a:pt x="1422806" y="9883629"/>
                  <a:pt x="1692533" y="9621109"/>
                </a:cubicBezTo>
                <a:cubicBezTo>
                  <a:pt x="1962042" y="9358671"/>
                  <a:pt x="2098695" y="8965699"/>
                  <a:pt x="2098695" y="8453092"/>
                </a:cubicBezTo>
                <a:lnTo>
                  <a:pt x="2098695" y="5991683"/>
                </a:lnTo>
                <a:cubicBezTo>
                  <a:pt x="2098695" y="5801525"/>
                  <a:pt x="2143893" y="5659909"/>
                  <a:pt x="2233029" y="5570755"/>
                </a:cubicBezTo>
                <a:cubicBezTo>
                  <a:pt x="2322222" y="5481602"/>
                  <a:pt x="2442317" y="5436404"/>
                  <a:pt x="2589978" y="5436404"/>
                </a:cubicBezTo>
                <a:lnTo>
                  <a:pt x="2933859" y="5436404"/>
                </a:lnTo>
                <a:lnTo>
                  <a:pt x="2933859" y="4620656"/>
                </a:lnTo>
                <a:lnTo>
                  <a:pt x="2589978" y="4620656"/>
                </a:lnTo>
                <a:cubicBezTo>
                  <a:pt x="2442317" y="4620656"/>
                  <a:pt x="2322222" y="4575458"/>
                  <a:pt x="2233037" y="4486313"/>
                </a:cubicBezTo>
                <a:cubicBezTo>
                  <a:pt x="2143893" y="4397152"/>
                  <a:pt x="2098695" y="4255535"/>
                  <a:pt x="2098695" y="4065378"/>
                </a:cubicBezTo>
                <a:lnTo>
                  <a:pt x="2098695" y="1603992"/>
                </a:lnTo>
                <a:cubicBezTo>
                  <a:pt x="2098695" y="1084386"/>
                  <a:pt x="1962074" y="689632"/>
                  <a:pt x="1692622" y="430699"/>
                </a:cubicBezTo>
                <a:cubicBezTo>
                  <a:pt x="1422854" y="171692"/>
                  <a:pt x="1018687" y="40363"/>
                  <a:pt x="491348" y="40363"/>
                </a:cubicBezTo>
                <a:lnTo>
                  <a:pt x="40384" y="40363"/>
                </a:lnTo>
                <a:lnTo>
                  <a:pt x="40384" y="845422"/>
                </a:lnTo>
                <a:lnTo>
                  <a:pt x="277177" y="845422"/>
                </a:lnTo>
                <a:cubicBezTo>
                  <a:pt x="559986" y="845422"/>
                  <a:pt x="772114" y="919617"/>
                  <a:pt x="907671" y="1065956"/>
                </a:cubicBezTo>
                <a:cubicBezTo>
                  <a:pt x="1042684" y="1211957"/>
                  <a:pt x="1111127" y="1425387"/>
                  <a:pt x="1111127" y="1700330"/>
                </a:cubicBezTo>
                <a:lnTo>
                  <a:pt x="1111127" y="4043985"/>
                </a:lnTo>
                <a:cubicBezTo>
                  <a:pt x="1111127" y="4289770"/>
                  <a:pt x="1141181" y="4483302"/>
                  <a:pt x="1200457" y="4619179"/>
                </a:cubicBezTo>
                <a:cubicBezTo>
                  <a:pt x="1258869" y="4753345"/>
                  <a:pt x="1351285" y="4854462"/>
                  <a:pt x="1475136" y="4919720"/>
                </a:cubicBezTo>
                <a:cubicBezTo>
                  <a:pt x="1536237" y="4952010"/>
                  <a:pt x="1606070" y="4981039"/>
                  <a:pt x="1682703" y="5006032"/>
                </a:cubicBezTo>
                <a:lnTo>
                  <a:pt x="1742432" y="5025511"/>
                </a:lnTo>
                <a:lnTo>
                  <a:pt x="1682526" y="5044465"/>
                </a:lnTo>
                <a:cubicBezTo>
                  <a:pt x="1606151" y="5068618"/>
                  <a:pt x="1536496" y="5098003"/>
                  <a:pt x="1475515" y="5131818"/>
                </a:cubicBezTo>
                <a:cubicBezTo>
                  <a:pt x="1351414" y="5200726"/>
                  <a:pt x="1258869" y="5303700"/>
                  <a:pt x="1200457" y="5437865"/>
                </a:cubicBezTo>
                <a:cubicBezTo>
                  <a:pt x="1141181" y="5573750"/>
                  <a:pt x="1111127" y="5767282"/>
                  <a:pt x="1111127" y="6013075"/>
                </a:cubicBezTo>
                <a:lnTo>
                  <a:pt x="1111127" y="8356706"/>
                </a:lnTo>
                <a:cubicBezTo>
                  <a:pt x="1111127" y="8631657"/>
                  <a:pt x="1042684" y="8845095"/>
                  <a:pt x="907679" y="8991128"/>
                </a:cubicBezTo>
                <a:cubicBezTo>
                  <a:pt x="772114" y="9137484"/>
                  <a:pt x="559986" y="9211670"/>
                  <a:pt x="277177" y="9211670"/>
                </a:cubicBezTo>
                <a:lnTo>
                  <a:pt x="40384" y="9211670"/>
                </a:lnTo>
                <a:lnTo>
                  <a:pt x="40384" y="10016665"/>
                </a:lnTo>
                <a:close/>
              </a:path>
            </a:pathLst>
          </a:custGeom>
          <a:solidFill>
            <a:schemeClr val="accent3"/>
          </a:solidFill>
          <a:ln w="8076" cap="flat">
            <a:noFill/>
            <a:prstDash val="solid"/>
            <a:miter/>
          </a:ln>
        </p:spPr>
        <p:txBody>
          <a:bodyPr rtlCol="0" anchor="ctr"/>
          <a:lstStyle/>
          <a:p>
            <a:endParaRPr lang="en-SV">
              <a:latin typeface="Montserrat" pitchFamily="2" charset="77"/>
            </a:endParaRP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D2B1BAAF-DE6C-F8FD-67FF-8EA78ABA632D}"/>
              </a:ext>
            </a:extLst>
          </p:cNvPr>
          <p:cNvGrpSpPr/>
          <p:nvPr/>
        </p:nvGrpSpPr>
        <p:grpSpPr>
          <a:xfrm>
            <a:off x="1033802" y="11891374"/>
            <a:ext cx="2523408" cy="1166223"/>
            <a:chOff x="16885721" y="2813473"/>
            <a:chExt cx="3627870" cy="1676665"/>
          </a:xfrm>
          <a:solidFill>
            <a:schemeClr val="accent3"/>
          </a:solidFill>
        </p:grpSpPr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EF8B345B-2CFD-0885-6526-6DE51EB0B75E}"/>
                </a:ext>
              </a:extLst>
            </p:cNvPr>
            <p:cNvSpPr/>
            <p:nvPr/>
          </p:nvSpPr>
          <p:spPr>
            <a:xfrm>
              <a:off x="16885721" y="3253111"/>
              <a:ext cx="849443" cy="872155"/>
            </a:xfrm>
            <a:custGeom>
              <a:avLst/>
              <a:gdLst>
                <a:gd name="connsiteX0" fmla="*/ 0 w 849443"/>
                <a:gd name="connsiteY0" fmla="*/ 551773 h 872155"/>
                <a:gd name="connsiteX1" fmla="*/ 849443 w 849443"/>
                <a:gd name="connsiteY1" fmla="*/ 872156 h 872155"/>
                <a:gd name="connsiteX2" fmla="*/ 849443 w 849443"/>
                <a:gd name="connsiteY2" fmla="*/ 653213 h 872155"/>
                <a:gd name="connsiteX3" fmla="*/ 253150 w 849443"/>
                <a:gd name="connsiteY3" fmla="*/ 436074 h 872155"/>
                <a:gd name="connsiteX4" fmla="*/ 849443 w 849443"/>
                <a:gd name="connsiteY4" fmla="*/ 218939 h 872155"/>
                <a:gd name="connsiteX5" fmla="*/ 849443 w 849443"/>
                <a:gd name="connsiteY5" fmla="*/ 0 h 872155"/>
                <a:gd name="connsiteX6" fmla="*/ 0 w 849443"/>
                <a:gd name="connsiteY6" fmla="*/ 320380 h 872155"/>
                <a:gd name="connsiteX7" fmla="*/ 0 w 849443"/>
                <a:gd name="connsiteY7" fmla="*/ 551773 h 872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9443" h="872155">
                  <a:moveTo>
                    <a:pt x="0" y="551773"/>
                  </a:moveTo>
                  <a:lnTo>
                    <a:pt x="849443" y="872156"/>
                  </a:lnTo>
                  <a:lnTo>
                    <a:pt x="849443" y="653213"/>
                  </a:lnTo>
                  <a:lnTo>
                    <a:pt x="253150" y="436074"/>
                  </a:lnTo>
                  <a:lnTo>
                    <a:pt x="849443" y="218939"/>
                  </a:lnTo>
                  <a:lnTo>
                    <a:pt x="849443" y="0"/>
                  </a:lnTo>
                  <a:lnTo>
                    <a:pt x="0" y="320380"/>
                  </a:lnTo>
                  <a:lnTo>
                    <a:pt x="0" y="551773"/>
                  </a:lnTo>
                  <a:close/>
                </a:path>
              </a:pathLst>
            </a:custGeom>
            <a:grpFill/>
            <a:ln w="84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SV">
                <a:latin typeface="Montserrat" pitchFamily="2" charset="77"/>
              </a:endParaRPr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FF645ED9-02B4-1E08-FAB3-10E9D5DA15E6}"/>
                </a:ext>
              </a:extLst>
            </p:cNvPr>
            <p:cNvSpPr/>
            <p:nvPr/>
          </p:nvSpPr>
          <p:spPr>
            <a:xfrm>
              <a:off x="18290109" y="2813473"/>
              <a:ext cx="835164" cy="1676665"/>
            </a:xfrm>
            <a:custGeom>
              <a:avLst/>
              <a:gdLst>
                <a:gd name="connsiteX0" fmla="*/ 0 w 835164"/>
                <a:gd name="connsiteY0" fmla="*/ 1676665 h 1676665"/>
                <a:gd name="connsiteX1" fmla="*/ 246253 w 835164"/>
                <a:gd name="connsiteY1" fmla="*/ 1676665 h 1676665"/>
                <a:gd name="connsiteX2" fmla="*/ 835164 w 835164"/>
                <a:gd name="connsiteY2" fmla="*/ 0 h 1676665"/>
                <a:gd name="connsiteX3" fmla="*/ 588886 w 835164"/>
                <a:gd name="connsiteY3" fmla="*/ 0 h 1676665"/>
                <a:gd name="connsiteX4" fmla="*/ 0 w 835164"/>
                <a:gd name="connsiteY4" fmla="*/ 1676665 h 1676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5164" h="1676665">
                  <a:moveTo>
                    <a:pt x="0" y="1676665"/>
                  </a:moveTo>
                  <a:lnTo>
                    <a:pt x="246253" y="1676665"/>
                  </a:lnTo>
                  <a:lnTo>
                    <a:pt x="835164" y="0"/>
                  </a:lnTo>
                  <a:lnTo>
                    <a:pt x="588886" y="0"/>
                  </a:lnTo>
                  <a:lnTo>
                    <a:pt x="0" y="1676665"/>
                  </a:lnTo>
                  <a:close/>
                </a:path>
              </a:pathLst>
            </a:custGeom>
            <a:grpFill/>
            <a:ln w="84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SV">
                <a:latin typeface="Montserrat" pitchFamily="2" charset="77"/>
              </a:endParaRPr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B6C6CF3D-EB00-A11A-4FFE-350D663B037B}"/>
                </a:ext>
              </a:extLst>
            </p:cNvPr>
            <p:cNvSpPr/>
            <p:nvPr/>
          </p:nvSpPr>
          <p:spPr>
            <a:xfrm>
              <a:off x="19664148" y="3253111"/>
              <a:ext cx="849443" cy="872155"/>
            </a:xfrm>
            <a:custGeom>
              <a:avLst/>
              <a:gdLst>
                <a:gd name="connsiteX0" fmla="*/ 0 w 849443"/>
                <a:gd name="connsiteY0" fmla="*/ 0 h 872155"/>
                <a:gd name="connsiteX1" fmla="*/ 0 w 849443"/>
                <a:gd name="connsiteY1" fmla="*/ 218939 h 872155"/>
                <a:gd name="connsiteX2" fmla="*/ 596272 w 849443"/>
                <a:gd name="connsiteY2" fmla="*/ 436074 h 872155"/>
                <a:gd name="connsiteX3" fmla="*/ 0 w 849443"/>
                <a:gd name="connsiteY3" fmla="*/ 653213 h 872155"/>
                <a:gd name="connsiteX4" fmla="*/ 0 w 849443"/>
                <a:gd name="connsiteY4" fmla="*/ 872156 h 872155"/>
                <a:gd name="connsiteX5" fmla="*/ 849443 w 849443"/>
                <a:gd name="connsiteY5" fmla="*/ 551773 h 872155"/>
                <a:gd name="connsiteX6" fmla="*/ 849443 w 849443"/>
                <a:gd name="connsiteY6" fmla="*/ 320380 h 872155"/>
                <a:gd name="connsiteX7" fmla="*/ 0 w 849443"/>
                <a:gd name="connsiteY7" fmla="*/ 0 h 872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9443" h="872155">
                  <a:moveTo>
                    <a:pt x="0" y="0"/>
                  </a:moveTo>
                  <a:lnTo>
                    <a:pt x="0" y="218939"/>
                  </a:lnTo>
                  <a:lnTo>
                    <a:pt x="596272" y="436074"/>
                  </a:lnTo>
                  <a:lnTo>
                    <a:pt x="0" y="653213"/>
                  </a:lnTo>
                  <a:lnTo>
                    <a:pt x="0" y="872156"/>
                  </a:lnTo>
                  <a:lnTo>
                    <a:pt x="849443" y="551773"/>
                  </a:lnTo>
                  <a:lnTo>
                    <a:pt x="849443" y="32038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84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SV">
                <a:latin typeface="Montserrat" pitchFamily="2" charset="77"/>
              </a:endParaRP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4C628D7A-1FB6-43EE-9CF9-F15D03AAAD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1629" y="2893331"/>
            <a:ext cx="19146047" cy="9221149"/>
          </a:xfrm>
          <a:prstGeom prst="rect">
            <a:avLst/>
          </a:prstGeom>
        </p:spPr>
      </p:pic>
      <p:sp>
        <p:nvSpPr>
          <p:cNvPr id="53" name="Graphic 28">
            <a:extLst>
              <a:ext uri="{FF2B5EF4-FFF2-40B4-BE49-F238E27FC236}">
                <a16:creationId xmlns:a16="http://schemas.microsoft.com/office/drawing/2014/main" id="{3374B177-1060-0953-5DE7-43692CA1A03C}"/>
              </a:ext>
            </a:extLst>
          </p:cNvPr>
          <p:cNvSpPr/>
          <p:nvPr/>
        </p:nvSpPr>
        <p:spPr>
          <a:xfrm>
            <a:off x="-1677047" y="11091674"/>
            <a:ext cx="6423383" cy="6423324"/>
          </a:xfrm>
          <a:custGeom>
            <a:avLst/>
            <a:gdLst>
              <a:gd name="connsiteX0" fmla="*/ 7677910 w 7781021"/>
              <a:gd name="connsiteY0" fmla="*/ 7547038 h 7780948"/>
              <a:gd name="connsiteX1" fmla="*/ 7677910 w 7781021"/>
              <a:gd name="connsiteY1" fmla="*/ 4006940 h 7780948"/>
              <a:gd name="connsiteX2" fmla="*/ 7781021 w 7781021"/>
              <a:gd name="connsiteY2" fmla="*/ 3890446 h 7780948"/>
              <a:gd name="connsiteX3" fmla="*/ 7677910 w 7781021"/>
              <a:gd name="connsiteY3" fmla="*/ 3773952 h 7780948"/>
              <a:gd name="connsiteX4" fmla="*/ 7677910 w 7781021"/>
              <a:gd name="connsiteY4" fmla="*/ 233950 h 7780948"/>
              <a:gd name="connsiteX5" fmla="*/ 7780949 w 7781021"/>
              <a:gd name="connsiteY5" fmla="*/ 117468 h 7780948"/>
              <a:gd name="connsiteX6" fmla="*/ 7663489 w 7781021"/>
              <a:gd name="connsiteY6" fmla="*/ 0 h 7780948"/>
              <a:gd name="connsiteX7" fmla="*/ 7547038 w 7781021"/>
              <a:gd name="connsiteY7" fmla="*/ 103047 h 7780948"/>
              <a:gd name="connsiteX8" fmla="*/ 4006962 w 7781021"/>
              <a:gd name="connsiteY8" fmla="*/ 103047 h 7780948"/>
              <a:gd name="connsiteX9" fmla="*/ 3890482 w 7781021"/>
              <a:gd name="connsiteY9" fmla="*/ 0 h 7780948"/>
              <a:gd name="connsiteX10" fmla="*/ 3773995 w 7781021"/>
              <a:gd name="connsiteY10" fmla="*/ 103047 h 7780948"/>
              <a:gd name="connsiteX11" fmla="*/ 233950 w 7781021"/>
              <a:gd name="connsiteY11" fmla="*/ 103047 h 7780948"/>
              <a:gd name="connsiteX12" fmla="*/ 117468 w 7781021"/>
              <a:gd name="connsiteY12" fmla="*/ 0 h 7780948"/>
              <a:gd name="connsiteX13" fmla="*/ 0 w 7781021"/>
              <a:gd name="connsiteY13" fmla="*/ 117468 h 7780948"/>
              <a:gd name="connsiteX14" fmla="*/ 103047 w 7781021"/>
              <a:gd name="connsiteY14" fmla="*/ 233950 h 7780948"/>
              <a:gd name="connsiteX15" fmla="*/ 103047 w 7781021"/>
              <a:gd name="connsiteY15" fmla="*/ 3773995 h 7780948"/>
              <a:gd name="connsiteX16" fmla="*/ 0 w 7781021"/>
              <a:gd name="connsiteY16" fmla="*/ 3890482 h 7780948"/>
              <a:gd name="connsiteX17" fmla="*/ 103047 w 7781021"/>
              <a:gd name="connsiteY17" fmla="*/ 4006962 h 7780948"/>
              <a:gd name="connsiteX18" fmla="*/ 103047 w 7781021"/>
              <a:gd name="connsiteY18" fmla="*/ 7547038 h 7780948"/>
              <a:gd name="connsiteX19" fmla="*/ 0 w 7781021"/>
              <a:gd name="connsiteY19" fmla="*/ 7663489 h 7780948"/>
              <a:gd name="connsiteX20" fmla="*/ 117468 w 7781021"/>
              <a:gd name="connsiteY20" fmla="*/ 7780949 h 7780948"/>
              <a:gd name="connsiteX21" fmla="*/ 233950 w 7781021"/>
              <a:gd name="connsiteY21" fmla="*/ 7677910 h 7780948"/>
              <a:gd name="connsiteX22" fmla="*/ 3773995 w 7781021"/>
              <a:gd name="connsiteY22" fmla="*/ 7677910 h 7780948"/>
              <a:gd name="connsiteX23" fmla="*/ 3890482 w 7781021"/>
              <a:gd name="connsiteY23" fmla="*/ 7780949 h 7780948"/>
              <a:gd name="connsiteX24" fmla="*/ 4006962 w 7781021"/>
              <a:gd name="connsiteY24" fmla="*/ 7677910 h 7780948"/>
              <a:gd name="connsiteX25" fmla="*/ 7547038 w 7781021"/>
              <a:gd name="connsiteY25" fmla="*/ 7677910 h 7780948"/>
              <a:gd name="connsiteX26" fmla="*/ 7663489 w 7781021"/>
              <a:gd name="connsiteY26" fmla="*/ 7780949 h 7780948"/>
              <a:gd name="connsiteX27" fmla="*/ 7780949 w 7781021"/>
              <a:gd name="connsiteY27" fmla="*/ 7663489 h 7780948"/>
              <a:gd name="connsiteX28" fmla="*/ 7677910 w 7781021"/>
              <a:gd name="connsiteY28" fmla="*/ 7547038 h 7780948"/>
              <a:gd name="connsiteX29" fmla="*/ 7752179 w 7781021"/>
              <a:gd name="connsiteY29" fmla="*/ 3890446 h 7780948"/>
              <a:gd name="connsiteX30" fmla="*/ 7677910 w 7781021"/>
              <a:gd name="connsiteY30" fmla="*/ 3977795 h 7780948"/>
              <a:gd name="connsiteX31" fmla="*/ 7663560 w 7781021"/>
              <a:gd name="connsiteY31" fmla="*/ 3979071 h 7780948"/>
              <a:gd name="connsiteX32" fmla="*/ 7649068 w 7781021"/>
              <a:gd name="connsiteY32" fmla="*/ 3977781 h 7780948"/>
              <a:gd name="connsiteX33" fmla="*/ 7574871 w 7781021"/>
              <a:gd name="connsiteY33" fmla="*/ 3890446 h 7780948"/>
              <a:gd name="connsiteX34" fmla="*/ 7649068 w 7781021"/>
              <a:gd name="connsiteY34" fmla="*/ 3803104 h 7780948"/>
              <a:gd name="connsiteX35" fmla="*/ 7663560 w 7781021"/>
              <a:gd name="connsiteY35" fmla="*/ 3801821 h 7780948"/>
              <a:gd name="connsiteX36" fmla="*/ 7677910 w 7781021"/>
              <a:gd name="connsiteY36" fmla="*/ 3803097 h 7780948"/>
              <a:gd name="connsiteX37" fmla="*/ 7752179 w 7781021"/>
              <a:gd name="connsiteY37" fmla="*/ 3890446 h 7780948"/>
              <a:gd name="connsiteX38" fmla="*/ 7576168 w 7781021"/>
              <a:gd name="connsiteY38" fmla="*/ 103047 h 7780948"/>
              <a:gd name="connsiteX39" fmla="*/ 7663489 w 7781021"/>
              <a:gd name="connsiteY39" fmla="*/ 28842 h 7780948"/>
              <a:gd name="connsiteX40" fmla="*/ 7752107 w 7781021"/>
              <a:gd name="connsiteY40" fmla="*/ 117468 h 7780948"/>
              <a:gd name="connsiteX41" fmla="*/ 7677910 w 7781021"/>
              <a:gd name="connsiteY41" fmla="*/ 204805 h 7780948"/>
              <a:gd name="connsiteX42" fmla="*/ 7663489 w 7781021"/>
              <a:gd name="connsiteY42" fmla="*/ 206087 h 7780948"/>
              <a:gd name="connsiteX43" fmla="*/ 7649068 w 7781021"/>
              <a:gd name="connsiteY43" fmla="*/ 204805 h 7780948"/>
              <a:gd name="connsiteX44" fmla="*/ 7576168 w 7781021"/>
              <a:gd name="connsiteY44" fmla="*/ 131889 h 7780948"/>
              <a:gd name="connsiteX45" fmla="*/ 7574871 w 7781021"/>
              <a:gd name="connsiteY45" fmla="*/ 117468 h 7780948"/>
              <a:gd name="connsiteX46" fmla="*/ 7576168 w 7781021"/>
              <a:gd name="connsiteY46" fmla="*/ 103047 h 7780948"/>
              <a:gd name="connsiteX47" fmla="*/ 3803140 w 7781021"/>
              <a:gd name="connsiteY47" fmla="*/ 103047 h 7780948"/>
              <a:gd name="connsiteX48" fmla="*/ 3890482 w 7781021"/>
              <a:gd name="connsiteY48" fmla="*/ 28842 h 7780948"/>
              <a:gd name="connsiteX49" fmla="*/ 3977817 w 7781021"/>
              <a:gd name="connsiteY49" fmla="*/ 103047 h 7780948"/>
              <a:gd name="connsiteX50" fmla="*/ 3979100 w 7781021"/>
              <a:gd name="connsiteY50" fmla="*/ 117468 h 7780948"/>
              <a:gd name="connsiteX51" fmla="*/ 3977817 w 7781021"/>
              <a:gd name="connsiteY51" fmla="*/ 131889 h 7780948"/>
              <a:gd name="connsiteX52" fmla="*/ 3890482 w 7781021"/>
              <a:gd name="connsiteY52" fmla="*/ 206087 h 7780948"/>
              <a:gd name="connsiteX53" fmla="*/ 3803140 w 7781021"/>
              <a:gd name="connsiteY53" fmla="*/ 131889 h 7780948"/>
              <a:gd name="connsiteX54" fmla="*/ 3801857 w 7781021"/>
              <a:gd name="connsiteY54" fmla="*/ 117468 h 7780948"/>
              <a:gd name="connsiteX55" fmla="*/ 3803140 w 7781021"/>
              <a:gd name="connsiteY55" fmla="*/ 103047 h 7780948"/>
              <a:gd name="connsiteX56" fmla="*/ 28842 w 7781021"/>
              <a:gd name="connsiteY56" fmla="*/ 117468 h 7780948"/>
              <a:gd name="connsiteX57" fmla="*/ 117468 w 7781021"/>
              <a:gd name="connsiteY57" fmla="*/ 28842 h 7780948"/>
              <a:gd name="connsiteX58" fmla="*/ 204805 w 7781021"/>
              <a:gd name="connsiteY58" fmla="*/ 103047 h 7780948"/>
              <a:gd name="connsiteX59" fmla="*/ 206087 w 7781021"/>
              <a:gd name="connsiteY59" fmla="*/ 117468 h 7780948"/>
              <a:gd name="connsiteX60" fmla="*/ 204805 w 7781021"/>
              <a:gd name="connsiteY60" fmla="*/ 131889 h 7780948"/>
              <a:gd name="connsiteX61" fmla="*/ 131889 w 7781021"/>
              <a:gd name="connsiteY61" fmla="*/ 204806 h 7780948"/>
              <a:gd name="connsiteX62" fmla="*/ 117468 w 7781021"/>
              <a:gd name="connsiteY62" fmla="*/ 206087 h 7780948"/>
              <a:gd name="connsiteX63" fmla="*/ 103047 w 7781021"/>
              <a:gd name="connsiteY63" fmla="*/ 204806 h 7780948"/>
              <a:gd name="connsiteX64" fmla="*/ 28842 w 7781021"/>
              <a:gd name="connsiteY64" fmla="*/ 117468 h 7780948"/>
              <a:gd name="connsiteX65" fmla="*/ 28842 w 7781021"/>
              <a:gd name="connsiteY65" fmla="*/ 3890482 h 7780948"/>
              <a:gd name="connsiteX66" fmla="*/ 103047 w 7781021"/>
              <a:gd name="connsiteY66" fmla="*/ 3803140 h 7780948"/>
              <a:gd name="connsiteX67" fmla="*/ 117468 w 7781021"/>
              <a:gd name="connsiteY67" fmla="*/ 3801857 h 7780948"/>
              <a:gd name="connsiteX68" fmla="*/ 131889 w 7781021"/>
              <a:gd name="connsiteY68" fmla="*/ 3803140 h 7780948"/>
              <a:gd name="connsiteX69" fmla="*/ 206087 w 7781021"/>
              <a:gd name="connsiteY69" fmla="*/ 3890482 h 7780948"/>
              <a:gd name="connsiteX70" fmla="*/ 131889 w 7781021"/>
              <a:gd name="connsiteY70" fmla="*/ 3977817 h 7780948"/>
              <a:gd name="connsiteX71" fmla="*/ 117468 w 7781021"/>
              <a:gd name="connsiteY71" fmla="*/ 3979100 h 7780948"/>
              <a:gd name="connsiteX72" fmla="*/ 103047 w 7781021"/>
              <a:gd name="connsiteY72" fmla="*/ 3977817 h 7780948"/>
              <a:gd name="connsiteX73" fmla="*/ 28842 w 7781021"/>
              <a:gd name="connsiteY73" fmla="*/ 3890482 h 7780948"/>
              <a:gd name="connsiteX74" fmla="*/ 204805 w 7781021"/>
              <a:gd name="connsiteY74" fmla="*/ 7677910 h 7780948"/>
              <a:gd name="connsiteX75" fmla="*/ 117468 w 7781021"/>
              <a:gd name="connsiteY75" fmla="*/ 7752107 h 7780948"/>
              <a:gd name="connsiteX76" fmla="*/ 28842 w 7781021"/>
              <a:gd name="connsiteY76" fmla="*/ 7663489 h 7780948"/>
              <a:gd name="connsiteX77" fmla="*/ 103047 w 7781021"/>
              <a:gd name="connsiteY77" fmla="*/ 7576168 h 7780948"/>
              <a:gd name="connsiteX78" fmla="*/ 117468 w 7781021"/>
              <a:gd name="connsiteY78" fmla="*/ 7574871 h 7780948"/>
              <a:gd name="connsiteX79" fmla="*/ 131889 w 7781021"/>
              <a:gd name="connsiteY79" fmla="*/ 7576168 h 7780948"/>
              <a:gd name="connsiteX80" fmla="*/ 204805 w 7781021"/>
              <a:gd name="connsiteY80" fmla="*/ 7649068 h 7780948"/>
              <a:gd name="connsiteX81" fmla="*/ 206087 w 7781021"/>
              <a:gd name="connsiteY81" fmla="*/ 7663489 h 7780948"/>
              <a:gd name="connsiteX82" fmla="*/ 204805 w 7781021"/>
              <a:gd name="connsiteY82" fmla="*/ 7677910 h 7780948"/>
              <a:gd name="connsiteX83" fmla="*/ 3977817 w 7781021"/>
              <a:gd name="connsiteY83" fmla="*/ 7677910 h 7780948"/>
              <a:gd name="connsiteX84" fmla="*/ 3890482 w 7781021"/>
              <a:gd name="connsiteY84" fmla="*/ 7752107 h 7780948"/>
              <a:gd name="connsiteX85" fmla="*/ 3803140 w 7781021"/>
              <a:gd name="connsiteY85" fmla="*/ 7677910 h 7780948"/>
              <a:gd name="connsiteX86" fmla="*/ 3801857 w 7781021"/>
              <a:gd name="connsiteY86" fmla="*/ 7663489 h 7780948"/>
              <a:gd name="connsiteX87" fmla="*/ 3803140 w 7781021"/>
              <a:gd name="connsiteY87" fmla="*/ 7649068 h 7780948"/>
              <a:gd name="connsiteX88" fmla="*/ 3890482 w 7781021"/>
              <a:gd name="connsiteY88" fmla="*/ 7574871 h 7780948"/>
              <a:gd name="connsiteX89" fmla="*/ 3977817 w 7781021"/>
              <a:gd name="connsiteY89" fmla="*/ 7649068 h 7780948"/>
              <a:gd name="connsiteX90" fmla="*/ 3979100 w 7781021"/>
              <a:gd name="connsiteY90" fmla="*/ 7663489 h 7780948"/>
              <a:gd name="connsiteX91" fmla="*/ 3977817 w 7781021"/>
              <a:gd name="connsiteY91" fmla="*/ 7677910 h 7780948"/>
              <a:gd name="connsiteX92" fmla="*/ 4006962 w 7781021"/>
              <a:gd name="connsiteY92" fmla="*/ 7649068 h 7780948"/>
              <a:gd name="connsiteX93" fmla="*/ 3890482 w 7781021"/>
              <a:gd name="connsiteY93" fmla="*/ 7546028 h 7780948"/>
              <a:gd name="connsiteX94" fmla="*/ 3773995 w 7781021"/>
              <a:gd name="connsiteY94" fmla="*/ 7649068 h 7780948"/>
              <a:gd name="connsiteX95" fmla="*/ 233950 w 7781021"/>
              <a:gd name="connsiteY95" fmla="*/ 7649068 h 7780948"/>
              <a:gd name="connsiteX96" fmla="*/ 131889 w 7781021"/>
              <a:gd name="connsiteY96" fmla="*/ 7547038 h 7780948"/>
              <a:gd name="connsiteX97" fmla="*/ 131889 w 7781021"/>
              <a:gd name="connsiteY97" fmla="*/ 4006962 h 7780948"/>
              <a:gd name="connsiteX98" fmla="*/ 234929 w 7781021"/>
              <a:gd name="connsiteY98" fmla="*/ 3890482 h 7780948"/>
              <a:gd name="connsiteX99" fmla="*/ 131889 w 7781021"/>
              <a:gd name="connsiteY99" fmla="*/ 3773995 h 7780948"/>
              <a:gd name="connsiteX100" fmla="*/ 131889 w 7781021"/>
              <a:gd name="connsiteY100" fmla="*/ 233950 h 7780948"/>
              <a:gd name="connsiteX101" fmla="*/ 233950 w 7781021"/>
              <a:gd name="connsiteY101" fmla="*/ 131889 h 7780948"/>
              <a:gd name="connsiteX102" fmla="*/ 3773995 w 7781021"/>
              <a:gd name="connsiteY102" fmla="*/ 131889 h 7780948"/>
              <a:gd name="connsiteX103" fmla="*/ 3890482 w 7781021"/>
              <a:gd name="connsiteY103" fmla="*/ 234929 h 7780948"/>
              <a:gd name="connsiteX104" fmla="*/ 4006962 w 7781021"/>
              <a:gd name="connsiteY104" fmla="*/ 131889 h 7780948"/>
              <a:gd name="connsiteX105" fmla="*/ 7547038 w 7781021"/>
              <a:gd name="connsiteY105" fmla="*/ 131889 h 7780948"/>
              <a:gd name="connsiteX106" fmla="*/ 7649068 w 7781021"/>
              <a:gd name="connsiteY106" fmla="*/ 233950 h 7780948"/>
              <a:gd name="connsiteX107" fmla="*/ 7649068 w 7781021"/>
              <a:gd name="connsiteY107" fmla="*/ 3773966 h 7780948"/>
              <a:gd name="connsiteX108" fmla="*/ 7546028 w 7781021"/>
              <a:gd name="connsiteY108" fmla="*/ 3890446 h 7780948"/>
              <a:gd name="connsiteX109" fmla="*/ 7649068 w 7781021"/>
              <a:gd name="connsiteY109" fmla="*/ 4006926 h 7780948"/>
              <a:gd name="connsiteX110" fmla="*/ 7649068 w 7781021"/>
              <a:gd name="connsiteY110" fmla="*/ 7547038 h 7780948"/>
              <a:gd name="connsiteX111" fmla="*/ 7547038 w 7781021"/>
              <a:gd name="connsiteY111" fmla="*/ 7649068 h 7780948"/>
              <a:gd name="connsiteX112" fmla="*/ 4006962 w 7781021"/>
              <a:gd name="connsiteY112" fmla="*/ 7649068 h 7780948"/>
              <a:gd name="connsiteX113" fmla="*/ 7663489 w 7781021"/>
              <a:gd name="connsiteY113" fmla="*/ 7752107 h 7780948"/>
              <a:gd name="connsiteX114" fmla="*/ 7576168 w 7781021"/>
              <a:gd name="connsiteY114" fmla="*/ 7677910 h 7780948"/>
              <a:gd name="connsiteX115" fmla="*/ 7574871 w 7781021"/>
              <a:gd name="connsiteY115" fmla="*/ 7663489 h 7780948"/>
              <a:gd name="connsiteX116" fmla="*/ 7576168 w 7781021"/>
              <a:gd name="connsiteY116" fmla="*/ 7649068 h 7780948"/>
              <a:gd name="connsiteX117" fmla="*/ 7649068 w 7781021"/>
              <a:gd name="connsiteY117" fmla="*/ 7576168 h 7780948"/>
              <a:gd name="connsiteX118" fmla="*/ 7663489 w 7781021"/>
              <a:gd name="connsiteY118" fmla="*/ 7574871 h 7780948"/>
              <a:gd name="connsiteX119" fmla="*/ 7677910 w 7781021"/>
              <a:gd name="connsiteY119" fmla="*/ 7576168 h 7780948"/>
              <a:gd name="connsiteX120" fmla="*/ 7752107 w 7781021"/>
              <a:gd name="connsiteY120" fmla="*/ 7663489 h 7780948"/>
              <a:gd name="connsiteX121" fmla="*/ 7663489 w 7781021"/>
              <a:gd name="connsiteY121" fmla="*/ 7752107 h 7780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</a:cxnLst>
            <a:rect l="l" t="t" r="r" b="b"/>
            <a:pathLst>
              <a:path w="7781021" h="7780948">
                <a:moveTo>
                  <a:pt x="7677910" y="7547038"/>
                </a:moveTo>
                <a:lnTo>
                  <a:pt x="7677910" y="4006940"/>
                </a:lnTo>
                <a:cubicBezTo>
                  <a:pt x="7735883" y="3999809"/>
                  <a:pt x="7781021" y="3950337"/>
                  <a:pt x="7781021" y="3890446"/>
                </a:cubicBezTo>
                <a:cubicBezTo>
                  <a:pt x="7781021" y="3830555"/>
                  <a:pt x="7735883" y="3781083"/>
                  <a:pt x="7677910" y="3773952"/>
                </a:cubicBezTo>
                <a:lnTo>
                  <a:pt x="7677910" y="233950"/>
                </a:lnTo>
                <a:cubicBezTo>
                  <a:pt x="7735883" y="226806"/>
                  <a:pt x="7780949" y="177345"/>
                  <a:pt x="7780949" y="117468"/>
                </a:cubicBezTo>
                <a:cubicBezTo>
                  <a:pt x="7780949" y="52699"/>
                  <a:pt x="7728240" y="0"/>
                  <a:pt x="7663489" y="0"/>
                </a:cubicBezTo>
                <a:cubicBezTo>
                  <a:pt x="7603641" y="0"/>
                  <a:pt x="7554176" y="45070"/>
                  <a:pt x="7547038" y="103047"/>
                </a:cubicBezTo>
                <a:lnTo>
                  <a:pt x="4006962" y="103047"/>
                </a:lnTo>
                <a:cubicBezTo>
                  <a:pt x="3999816" y="45070"/>
                  <a:pt x="3950358" y="0"/>
                  <a:pt x="3890482" y="0"/>
                </a:cubicBezTo>
                <a:cubicBezTo>
                  <a:pt x="3830605" y="0"/>
                  <a:pt x="3781133" y="45070"/>
                  <a:pt x="3773995" y="103047"/>
                </a:cubicBezTo>
                <a:lnTo>
                  <a:pt x="233950" y="103047"/>
                </a:lnTo>
                <a:cubicBezTo>
                  <a:pt x="226806" y="45070"/>
                  <a:pt x="177344" y="0"/>
                  <a:pt x="117468" y="0"/>
                </a:cubicBezTo>
                <a:cubicBezTo>
                  <a:pt x="52699" y="0"/>
                  <a:pt x="0" y="52699"/>
                  <a:pt x="0" y="117468"/>
                </a:cubicBezTo>
                <a:cubicBezTo>
                  <a:pt x="0" y="177345"/>
                  <a:pt x="45070" y="226806"/>
                  <a:pt x="103047" y="233950"/>
                </a:cubicBezTo>
                <a:lnTo>
                  <a:pt x="103047" y="3773995"/>
                </a:lnTo>
                <a:cubicBezTo>
                  <a:pt x="45070" y="3781133"/>
                  <a:pt x="0" y="3830605"/>
                  <a:pt x="0" y="3890482"/>
                </a:cubicBezTo>
                <a:cubicBezTo>
                  <a:pt x="0" y="3950359"/>
                  <a:pt x="45070" y="3999816"/>
                  <a:pt x="103047" y="4006962"/>
                </a:cubicBezTo>
                <a:lnTo>
                  <a:pt x="103047" y="7547038"/>
                </a:lnTo>
                <a:cubicBezTo>
                  <a:pt x="45070" y="7554176"/>
                  <a:pt x="0" y="7603641"/>
                  <a:pt x="0" y="7663489"/>
                </a:cubicBezTo>
                <a:cubicBezTo>
                  <a:pt x="0" y="7728240"/>
                  <a:pt x="52699" y="7780949"/>
                  <a:pt x="117468" y="7780949"/>
                </a:cubicBezTo>
                <a:cubicBezTo>
                  <a:pt x="177344" y="7780949"/>
                  <a:pt x="226806" y="7735883"/>
                  <a:pt x="233950" y="7677910"/>
                </a:cubicBezTo>
                <a:lnTo>
                  <a:pt x="3773995" y="7677910"/>
                </a:lnTo>
                <a:cubicBezTo>
                  <a:pt x="3781133" y="7735883"/>
                  <a:pt x="3830605" y="7780949"/>
                  <a:pt x="3890482" y="7780949"/>
                </a:cubicBezTo>
                <a:cubicBezTo>
                  <a:pt x="3950358" y="7780949"/>
                  <a:pt x="3999816" y="7735883"/>
                  <a:pt x="4006962" y="7677910"/>
                </a:cubicBezTo>
                <a:lnTo>
                  <a:pt x="7547038" y="7677910"/>
                </a:lnTo>
                <a:cubicBezTo>
                  <a:pt x="7554176" y="7735883"/>
                  <a:pt x="7603641" y="7780949"/>
                  <a:pt x="7663489" y="7780949"/>
                </a:cubicBezTo>
                <a:cubicBezTo>
                  <a:pt x="7728240" y="7780949"/>
                  <a:pt x="7780949" y="7728240"/>
                  <a:pt x="7780949" y="7663489"/>
                </a:cubicBezTo>
                <a:cubicBezTo>
                  <a:pt x="7780949" y="7603641"/>
                  <a:pt x="7735883" y="7554176"/>
                  <a:pt x="7677910" y="7547038"/>
                </a:cubicBezTo>
                <a:close/>
                <a:moveTo>
                  <a:pt x="7752179" y="3890446"/>
                </a:moveTo>
                <a:cubicBezTo>
                  <a:pt x="7752179" y="3934402"/>
                  <a:pt x="7719948" y="3970887"/>
                  <a:pt x="7677910" y="3977795"/>
                </a:cubicBezTo>
                <a:cubicBezTo>
                  <a:pt x="7673223" y="3978567"/>
                  <a:pt x="7668464" y="3979071"/>
                  <a:pt x="7663560" y="3979071"/>
                </a:cubicBezTo>
                <a:cubicBezTo>
                  <a:pt x="7658586" y="3979071"/>
                  <a:pt x="7653754" y="3978567"/>
                  <a:pt x="7649068" y="3977781"/>
                </a:cubicBezTo>
                <a:cubicBezTo>
                  <a:pt x="7607102" y="3970851"/>
                  <a:pt x="7574871" y="3934380"/>
                  <a:pt x="7574871" y="3890446"/>
                </a:cubicBezTo>
                <a:cubicBezTo>
                  <a:pt x="7574871" y="3846512"/>
                  <a:pt x="7607102" y="3810041"/>
                  <a:pt x="7649068" y="3803104"/>
                </a:cubicBezTo>
                <a:cubicBezTo>
                  <a:pt x="7653754" y="3802325"/>
                  <a:pt x="7658586" y="3801821"/>
                  <a:pt x="7663560" y="3801821"/>
                </a:cubicBezTo>
                <a:cubicBezTo>
                  <a:pt x="7668464" y="3801821"/>
                  <a:pt x="7673223" y="3802325"/>
                  <a:pt x="7677910" y="3803097"/>
                </a:cubicBezTo>
                <a:cubicBezTo>
                  <a:pt x="7719948" y="3810005"/>
                  <a:pt x="7752179" y="3846483"/>
                  <a:pt x="7752179" y="3890446"/>
                </a:cubicBezTo>
                <a:close/>
                <a:moveTo>
                  <a:pt x="7576168" y="103047"/>
                </a:moveTo>
                <a:cubicBezTo>
                  <a:pt x="7583091" y="61030"/>
                  <a:pt x="7619576" y="28842"/>
                  <a:pt x="7663489" y="28842"/>
                </a:cubicBezTo>
                <a:cubicBezTo>
                  <a:pt x="7712376" y="28842"/>
                  <a:pt x="7752107" y="68599"/>
                  <a:pt x="7752107" y="117468"/>
                </a:cubicBezTo>
                <a:cubicBezTo>
                  <a:pt x="7752107" y="161409"/>
                  <a:pt x="7719948" y="197885"/>
                  <a:pt x="7677910" y="204805"/>
                </a:cubicBezTo>
                <a:cubicBezTo>
                  <a:pt x="7673223" y="205581"/>
                  <a:pt x="7668392" y="206087"/>
                  <a:pt x="7663489" y="206087"/>
                </a:cubicBezTo>
                <a:cubicBezTo>
                  <a:pt x="7658586" y="206087"/>
                  <a:pt x="7653754" y="205581"/>
                  <a:pt x="7649068" y="204805"/>
                </a:cubicBezTo>
                <a:cubicBezTo>
                  <a:pt x="7611789" y="198659"/>
                  <a:pt x="7582298" y="169197"/>
                  <a:pt x="7576168" y="131889"/>
                </a:cubicBezTo>
                <a:cubicBezTo>
                  <a:pt x="7575375" y="127183"/>
                  <a:pt x="7574871" y="122389"/>
                  <a:pt x="7574871" y="117468"/>
                </a:cubicBezTo>
                <a:cubicBezTo>
                  <a:pt x="7574871" y="112547"/>
                  <a:pt x="7575375" y="107752"/>
                  <a:pt x="7576168" y="103047"/>
                </a:cubicBezTo>
                <a:close/>
                <a:moveTo>
                  <a:pt x="3803140" y="103047"/>
                </a:moveTo>
                <a:cubicBezTo>
                  <a:pt x="3810055" y="61030"/>
                  <a:pt x="3846533" y="28842"/>
                  <a:pt x="3890482" y="28842"/>
                </a:cubicBezTo>
                <a:cubicBezTo>
                  <a:pt x="3934423" y="28842"/>
                  <a:pt x="3970894" y="61030"/>
                  <a:pt x="3977817" y="103047"/>
                </a:cubicBezTo>
                <a:cubicBezTo>
                  <a:pt x="3978595" y="107752"/>
                  <a:pt x="3979100" y="112547"/>
                  <a:pt x="3979100" y="117468"/>
                </a:cubicBezTo>
                <a:cubicBezTo>
                  <a:pt x="3979100" y="122389"/>
                  <a:pt x="3978595" y="127183"/>
                  <a:pt x="3977817" y="131889"/>
                </a:cubicBezTo>
                <a:cubicBezTo>
                  <a:pt x="3970894" y="173901"/>
                  <a:pt x="3934423" y="206087"/>
                  <a:pt x="3890482" y="206087"/>
                </a:cubicBezTo>
                <a:cubicBezTo>
                  <a:pt x="3846533" y="206087"/>
                  <a:pt x="3810055" y="173901"/>
                  <a:pt x="3803140" y="131889"/>
                </a:cubicBezTo>
                <a:cubicBezTo>
                  <a:pt x="3802361" y="127183"/>
                  <a:pt x="3801857" y="122389"/>
                  <a:pt x="3801857" y="117468"/>
                </a:cubicBezTo>
                <a:cubicBezTo>
                  <a:pt x="3801857" y="112547"/>
                  <a:pt x="3802361" y="107752"/>
                  <a:pt x="3803140" y="103047"/>
                </a:cubicBezTo>
                <a:close/>
                <a:moveTo>
                  <a:pt x="28842" y="117468"/>
                </a:moveTo>
                <a:cubicBezTo>
                  <a:pt x="28842" y="68599"/>
                  <a:pt x="68599" y="28842"/>
                  <a:pt x="117468" y="28842"/>
                </a:cubicBezTo>
                <a:cubicBezTo>
                  <a:pt x="161409" y="28842"/>
                  <a:pt x="197885" y="61030"/>
                  <a:pt x="204805" y="103047"/>
                </a:cubicBezTo>
                <a:cubicBezTo>
                  <a:pt x="205581" y="107752"/>
                  <a:pt x="206087" y="112547"/>
                  <a:pt x="206087" y="117468"/>
                </a:cubicBezTo>
                <a:cubicBezTo>
                  <a:pt x="206087" y="122389"/>
                  <a:pt x="205581" y="127183"/>
                  <a:pt x="204805" y="131889"/>
                </a:cubicBezTo>
                <a:cubicBezTo>
                  <a:pt x="198658" y="169195"/>
                  <a:pt x="169195" y="198658"/>
                  <a:pt x="131889" y="204806"/>
                </a:cubicBezTo>
                <a:cubicBezTo>
                  <a:pt x="127183" y="205581"/>
                  <a:pt x="122390" y="206087"/>
                  <a:pt x="117468" y="206087"/>
                </a:cubicBezTo>
                <a:cubicBezTo>
                  <a:pt x="112546" y="206087"/>
                  <a:pt x="107752" y="205581"/>
                  <a:pt x="103047" y="204806"/>
                </a:cubicBezTo>
                <a:cubicBezTo>
                  <a:pt x="61030" y="197885"/>
                  <a:pt x="28842" y="161409"/>
                  <a:pt x="28842" y="117468"/>
                </a:cubicBezTo>
                <a:close/>
                <a:moveTo>
                  <a:pt x="28842" y="3890482"/>
                </a:moveTo>
                <a:cubicBezTo>
                  <a:pt x="28842" y="3846533"/>
                  <a:pt x="61030" y="3810055"/>
                  <a:pt x="103047" y="3803140"/>
                </a:cubicBezTo>
                <a:cubicBezTo>
                  <a:pt x="107752" y="3802361"/>
                  <a:pt x="112546" y="3801857"/>
                  <a:pt x="117468" y="3801857"/>
                </a:cubicBezTo>
                <a:cubicBezTo>
                  <a:pt x="122390" y="3801857"/>
                  <a:pt x="127183" y="3802361"/>
                  <a:pt x="131889" y="3803140"/>
                </a:cubicBezTo>
                <a:cubicBezTo>
                  <a:pt x="173901" y="3810055"/>
                  <a:pt x="206087" y="3846533"/>
                  <a:pt x="206087" y="3890482"/>
                </a:cubicBezTo>
                <a:cubicBezTo>
                  <a:pt x="206087" y="3934423"/>
                  <a:pt x="173901" y="3970894"/>
                  <a:pt x="131889" y="3977817"/>
                </a:cubicBezTo>
                <a:cubicBezTo>
                  <a:pt x="127183" y="3978595"/>
                  <a:pt x="122390" y="3979100"/>
                  <a:pt x="117468" y="3979100"/>
                </a:cubicBezTo>
                <a:cubicBezTo>
                  <a:pt x="112546" y="3979100"/>
                  <a:pt x="107752" y="3978595"/>
                  <a:pt x="103047" y="3977817"/>
                </a:cubicBezTo>
                <a:cubicBezTo>
                  <a:pt x="61030" y="3970894"/>
                  <a:pt x="28842" y="3934423"/>
                  <a:pt x="28842" y="3890482"/>
                </a:cubicBezTo>
                <a:close/>
                <a:moveTo>
                  <a:pt x="204805" y="7677910"/>
                </a:moveTo>
                <a:cubicBezTo>
                  <a:pt x="197885" y="7719948"/>
                  <a:pt x="161409" y="7752107"/>
                  <a:pt x="117468" y="7752107"/>
                </a:cubicBezTo>
                <a:cubicBezTo>
                  <a:pt x="68599" y="7752107"/>
                  <a:pt x="28842" y="7712376"/>
                  <a:pt x="28842" y="7663489"/>
                </a:cubicBezTo>
                <a:cubicBezTo>
                  <a:pt x="28842" y="7619576"/>
                  <a:pt x="61030" y="7583091"/>
                  <a:pt x="103047" y="7576168"/>
                </a:cubicBezTo>
                <a:cubicBezTo>
                  <a:pt x="107752" y="7575375"/>
                  <a:pt x="112546" y="7574871"/>
                  <a:pt x="117468" y="7574871"/>
                </a:cubicBezTo>
                <a:cubicBezTo>
                  <a:pt x="122390" y="7574871"/>
                  <a:pt x="127183" y="7575375"/>
                  <a:pt x="131889" y="7576168"/>
                </a:cubicBezTo>
                <a:cubicBezTo>
                  <a:pt x="169195" y="7582298"/>
                  <a:pt x="198658" y="7611789"/>
                  <a:pt x="204805" y="7649068"/>
                </a:cubicBezTo>
                <a:cubicBezTo>
                  <a:pt x="205581" y="7653754"/>
                  <a:pt x="206087" y="7658586"/>
                  <a:pt x="206087" y="7663489"/>
                </a:cubicBezTo>
                <a:cubicBezTo>
                  <a:pt x="206087" y="7668392"/>
                  <a:pt x="205581" y="7673223"/>
                  <a:pt x="204805" y="7677910"/>
                </a:cubicBezTo>
                <a:close/>
                <a:moveTo>
                  <a:pt x="3977817" y="7677910"/>
                </a:moveTo>
                <a:cubicBezTo>
                  <a:pt x="3970894" y="7719948"/>
                  <a:pt x="3934423" y="7752107"/>
                  <a:pt x="3890482" y="7752107"/>
                </a:cubicBezTo>
                <a:cubicBezTo>
                  <a:pt x="3846533" y="7752107"/>
                  <a:pt x="3810055" y="7719948"/>
                  <a:pt x="3803140" y="7677910"/>
                </a:cubicBezTo>
                <a:cubicBezTo>
                  <a:pt x="3802361" y="7673223"/>
                  <a:pt x="3801857" y="7668392"/>
                  <a:pt x="3801857" y="7663489"/>
                </a:cubicBezTo>
                <a:cubicBezTo>
                  <a:pt x="3801857" y="7658586"/>
                  <a:pt x="3802361" y="7653754"/>
                  <a:pt x="3803140" y="7649068"/>
                </a:cubicBezTo>
                <a:cubicBezTo>
                  <a:pt x="3810055" y="7607030"/>
                  <a:pt x="3846533" y="7574871"/>
                  <a:pt x="3890482" y="7574871"/>
                </a:cubicBezTo>
                <a:cubicBezTo>
                  <a:pt x="3934423" y="7574871"/>
                  <a:pt x="3970894" y="7607030"/>
                  <a:pt x="3977817" y="7649068"/>
                </a:cubicBezTo>
                <a:cubicBezTo>
                  <a:pt x="3978595" y="7653754"/>
                  <a:pt x="3979100" y="7658586"/>
                  <a:pt x="3979100" y="7663489"/>
                </a:cubicBezTo>
                <a:cubicBezTo>
                  <a:pt x="3979100" y="7668392"/>
                  <a:pt x="3978595" y="7673223"/>
                  <a:pt x="3977817" y="7677910"/>
                </a:cubicBezTo>
                <a:close/>
                <a:moveTo>
                  <a:pt x="4006962" y="7649068"/>
                </a:moveTo>
                <a:cubicBezTo>
                  <a:pt x="3999816" y="7591095"/>
                  <a:pt x="3950358" y="7546028"/>
                  <a:pt x="3890482" y="7546028"/>
                </a:cubicBezTo>
                <a:cubicBezTo>
                  <a:pt x="3830605" y="7546028"/>
                  <a:pt x="3781133" y="7591095"/>
                  <a:pt x="3773995" y="7649068"/>
                </a:cubicBezTo>
                <a:lnTo>
                  <a:pt x="233950" y="7649068"/>
                </a:lnTo>
                <a:cubicBezTo>
                  <a:pt x="227389" y="7595854"/>
                  <a:pt x="185129" y="7553599"/>
                  <a:pt x="131889" y="7547038"/>
                </a:cubicBezTo>
                <a:lnTo>
                  <a:pt x="131889" y="4006962"/>
                </a:lnTo>
                <a:cubicBezTo>
                  <a:pt x="189866" y="3999816"/>
                  <a:pt x="234929" y="3950359"/>
                  <a:pt x="234929" y="3890482"/>
                </a:cubicBezTo>
                <a:cubicBezTo>
                  <a:pt x="234929" y="3830605"/>
                  <a:pt x="189866" y="3781133"/>
                  <a:pt x="131889" y="3773995"/>
                </a:cubicBezTo>
                <a:lnTo>
                  <a:pt x="131889" y="233950"/>
                </a:lnTo>
                <a:cubicBezTo>
                  <a:pt x="185128" y="227389"/>
                  <a:pt x="227389" y="185129"/>
                  <a:pt x="233950" y="131889"/>
                </a:cubicBezTo>
                <a:lnTo>
                  <a:pt x="3773995" y="131889"/>
                </a:lnTo>
                <a:cubicBezTo>
                  <a:pt x="3781133" y="189865"/>
                  <a:pt x="3830605" y="234929"/>
                  <a:pt x="3890482" y="234929"/>
                </a:cubicBezTo>
                <a:cubicBezTo>
                  <a:pt x="3950358" y="234929"/>
                  <a:pt x="3999816" y="189865"/>
                  <a:pt x="4006962" y="131889"/>
                </a:cubicBezTo>
                <a:lnTo>
                  <a:pt x="7547038" y="131889"/>
                </a:lnTo>
                <a:cubicBezTo>
                  <a:pt x="7553599" y="185128"/>
                  <a:pt x="7595854" y="227389"/>
                  <a:pt x="7649068" y="233950"/>
                </a:cubicBezTo>
                <a:lnTo>
                  <a:pt x="7649068" y="3773966"/>
                </a:lnTo>
                <a:cubicBezTo>
                  <a:pt x="7591095" y="3781126"/>
                  <a:pt x="7546028" y="3830584"/>
                  <a:pt x="7546028" y="3890446"/>
                </a:cubicBezTo>
                <a:cubicBezTo>
                  <a:pt x="7546028" y="3950308"/>
                  <a:pt x="7591095" y="3999765"/>
                  <a:pt x="7649068" y="4006926"/>
                </a:cubicBezTo>
                <a:lnTo>
                  <a:pt x="7649068" y="7547038"/>
                </a:lnTo>
                <a:cubicBezTo>
                  <a:pt x="7595854" y="7553599"/>
                  <a:pt x="7553599" y="7595854"/>
                  <a:pt x="7547038" y="7649068"/>
                </a:cubicBezTo>
                <a:lnTo>
                  <a:pt x="4006962" y="7649068"/>
                </a:lnTo>
                <a:close/>
                <a:moveTo>
                  <a:pt x="7663489" y="7752107"/>
                </a:moveTo>
                <a:cubicBezTo>
                  <a:pt x="7619576" y="7752107"/>
                  <a:pt x="7583091" y="7719948"/>
                  <a:pt x="7576168" y="7677910"/>
                </a:cubicBezTo>
                <a:cubicBezTo>
                  <a:pt x="7575375" y="7673223"/>
                  <a:pt x="7574871" y="7668392"/>
                  <a:pt x="7574871" y="7663489"/>
                </a:cubicBezTo>
                <a:cubicBezTo>
                  <a:pt x="7574871" y="7658586"/>
                  <a:pt x="7575375" y="7653754"/>
                  <a:pt x="7576168" y="7649068"/>
                </a:cubicBezTo>
                <a:cubicBezTo>
                  <a:pt x="7582298" y="7611789"/>
                  <a:pt x="7611789" y="7582298"/>
                  <a:pt x="7649068" y="7576168"/>
                </a:cubicBezTo>
                <a:cubicBezTo>
                  <a:pt x="7653754" y="7575375"/>
                  <a:pt x="7658586" y="7574871"/>
                  <a:pt x="7663489" y="7574871"/>
                </a:cubicBezTo>
                <a:cubicBezTo>
                  <a:pt x="7668392" y="7574871"/>
                  <a:pt x="7673223" y="7575375"/>
                  <a:pt x="7677910" y="7576168"/>
                </a:cubicBezTo>
                <a:cubicBezTo>
                  <a:pt x="7719948" y="7583091"/>
                  <a:pt x="7752107" y="7619576"/>
                  <a:pt x="7752107" y="7663489"/>
                </a:cubicBezTo>
                <a:cubicBezTo>
                  <a:pt x="7752107" y="7712376"/>
                  <a:pt x="7712376" y="7752107"/>
                  <a:pt x="7663489" y="7752107"/>
                </a:cubicBezTo>
                <a:close/>
              </a:path>
            </a:pathLst>
          </a:custGeom>
          <a:solidFill>
            <a:schemeClr val="accent3"/>
          </a:solidFill>
          <a:ln w="7203" cap="flat">
            <a:noFill/>
            <a:prstDash val="solid"/>
            <a:miter/>
          </a:ln>
        </p:spPr>
        <p:txBody>
          <a:bodyPr rtlCol="0" anchor="ctr"/>
          <a:lstStyle/>
          <a:p>
            <a:endParaRPr lang="en-SV"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1451845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1895F07-A336-7C2E-001F-FD1437657208}"/>
              </a:ext>
            </a:extLst>
          </p:cNvPr>
          <p:cNvSpPr txBox="1"/>
          <p:nvPr/>
        </p:nvSpPr>
        <p:spPr>
          <a:xfrm>
            <a:off x="6915669" y="936148"/>
            <a:ext cx="10537968" cy="1231106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>
            <a:defPPr>
              <a:defRPr lang="en-SV"/>
            </a:defPPr>
            <a:lvl1pPr algn="ctr">
              <a:defRPr sz="7350" b="1">
                <a:solidFill>
                  <a:schemeClr val="tx2"/>
                </a:solidFill>
                <a:latin typeface="Montserrat" pitchFamily="2" charset="77"/>
                <a:ea typeface="Arimo" panose="020B0604020202020204" pitchFamily="34" charset="0"/>
                <a:cs typeface="Arimo" panose="020B0604020202020204" pitchFamily="34" charset="0"/>
              </a:defRPr>
            </a:lvl1pPr>
          </a:lstStyle>
          <a:p>
            <a:r>
              <a:rPr lang="ro-RO" sz="7400">
                <a:solidFill>
                  <a:schemeClr val="accent3"/>
                </a:solidFill>
              </a:rPr>
              <a:t>Pagina Laborator</a:t>
            </a:r>
            <a:endParaRPr lang="en-US" sz="7400">
              <a:solidFill>
                <a:schemeClr val="accent3"/>
              </a:solidFill>
            </a:endParaRPr>
          </a:p>
        </p:txBody>
      </p:sp>
      <p:sp>
        <p:nvSpPr>
          <p:cNvPr id="45" name="Graphic 66">
            <a:extLst>
              <a:ext uri="{FF2B5EF4-FFF2-40B4-BE49-F238E27FC236}">
                <a16:creationId xmlns:a16="http://schemas.microsoft.com/office/drawing/2014/main" id="{431ABA63-8DB0-2A9B-31E8-EA80176C6CF1}"/>
              </a:ext>
            </a:extLst>
          </p:cNvPr>
          <p:cNvSpPr/>
          <p:nvPr/>
        </p:nvSpPr>
        <p:spPr>
          <a:xfrm rot="5400000">
            <a:off x="21469278" y="-2739147"/>
            <a:ext cx="2104132" cy="7114855"/>
          </a:xfrm>
          <a:custGeom>
            <a:avLst/>
            <a:gdLst>
              <a:gd name="connsiteX0" fmla="*/ 491348 w 2974243"/>
              <a:gd name="connsiteY0" fmla="*/ 10057027 h 10057027"/>
              <a:gd name="connsiteX1" fmla="*/ 0 w 2974243"/>
              <a:gd name="connsiteY1" fmla="*/ 10057027 h 10057027"/>
              <a:gd name="connsiteX2" fmla="*/ 0 w 2974243"/>
              <a:gd name="connsiteY2" fmla="*/ 9171307 h 10057027"/>
              <a:gd name="connsiteX3" fmla="*/ 277177 w 2974243"/>
              <a:gd name="connsiteY3" fmla="*/ 9171307 h 10057027"/>
              <a:gd name="connsiteX4" fmla="*/ 878029 w 2974243"/>
              <a:gd name="connsiteY4" fmla="*/ 8963681 h 10057027"/>
              <a:gd name="connsiteX5" fmla="*/ 1070743 w 2974243"/>
              <a:gd name="connsiteY5" fmla="*/ 8356706 h 10057027"/>
              <a:gd name="connsiteX6" fmla="*/ 1070743 w 2974243"/>
              <a:gd name="connsiteY6" fmla="*/ 6013075 h 10057027"/>
              <a:gd name="connsiteX7" fmla="*/ 1163433 w 2974243"/>
              <a:gd name="connsiteY7" fmla="*/ 5421752 h 10057027"/>
              <a:gd name="connsiteX8" fmla="*/ 1455913 w 2974243"/>
              <a:gd name="connsiteY8" fmla="*/ 5096526 h 10057027"/>
              <a:gd name="connsiteX9" fmla="*/ 1614284 w 2974243"/>
              <a:gd name="connsiteY9" fmla="*/ 5025043 h 10057027"/>
              <a:gd name="connsiteX10" fmla="*/ 1456284 w 2974243"/>
              <a:gd name="connsiteY10" fmla="*/ 4955409 h 10057027"/>
              <a:gd name="connsiteX11" fmla="*/ 1163433 w 2974243"/>
              <a:gd name="connsiteY11" fmla="*/ 4635292 h 10057027"/>
              <a:gd name="connsiteX12" fmla="*/ 1070743 w 2974243"/>
              <a:gd name="connsiteY12" fmla="*/ 4043985 h 10057027"/>
              <a:gd name="connsiteX13" fmla="*/ 1070743 w 2974243"/>
              <a:gd name="connsiteY13" fmla="*/ 1700330 h 10057027"/>
              <a:gd name="connsiteX14" fmla="*/ 878021 w 2974243"/>
              <a:gd name="connsiteY14" fmla="*/ 1093363 h 10057027"/>
              <a:gd name="connsiteX15" fmla="*/ 277177 w 2974243"/>
              <a:gd name="connsiteY15" fmla="*/ 885785 h 10057027"/>
              <a:gd name="connsiteX16" fmla="*/ 0 w 2974243"/>
              <a:gd name="connsiteY16" fmla="*/ 885785 h 10057027"/>
              <a:gd name="connsiteX17" fmla="*/ 0 w 2974243"/>
              <a:gd name="connsiteY17" fmla="*/ 0 h 10057027"/>
              <a:gd name="connsiteX18" fmla="*/ 491348 w 2974243"/>
              <a:gd name="connsiteY18" fmla="*/ 0 h 10057027"/>
              <a:gd name="connsiteX19" fmla="*/ 1720600 w 2974243"/>
              <a:gd name="connsiteY19" fmla="*/ 401597 h 10057027"/>
              <a:gd name="connsiteX20" fmla="*/ 2139079 w 2974243"/>
              <a:gd name="connsiteY20" fmla="*/ 1603992 h 10057027"/>
              <a:gd name="connsiteX21" fmla="*/ 2139079 w 2974243"/>
              <a:gd name="connsiteY21" fmla="*/ 4065378 h 10057027"/>
              <a:gd name="connsiteX22" fmla="*/ 2261597 w 2974243"/>
              <a:gd name="connsiteY22" fmla="*/ 4457776 h 10057027"/>
              <a:gd name="connsiteX23" fmla="*/ 2589978 w 2974243"/>
              <a:gd name="connsiteY23" fmla="*/ 4580294 h 10057027"/>
              <a:gd name="connsiteX24" fmla="*/ 2974244 w 2974243"/>
              <a:gd name="connsiteY24" fmla="*/ 4580294 h 10057027"/>
              <a:gd name="connsiteX25" fmla="*/ 2974244 w 2974243"/>
              <a:gd name="connsiteY25" fmla="*/ 5476767 h 10057027"/>
              <a:gd name="connsiteX26" fmla="*/ 2589978 w 2974243"/>
              <a:gd name="connsiteY26" fmla="*/ 5476767 h 10057027"/>
              <a:gd name="connsiteX27" fmla="*/ 2261589 w 2974243"/>
              <a:gd name="connsiteY27" fmla="*/ 5599284 h 10057027"/>
              <a:gd name="connsiteX28" fmla="*/ 2139079 w 2974243"/>
              <a:gd name="connsiteY28" fmla="*/ 5991683 h 10057027"/>
              <a:gd name="connsiteX29" fmla="*/ 2139079 w 2974243"/>
              <a:gd name="connsiteY29" fmla="*/ 8453092 h 10057027"/>
              <a:gd name="connsiteX30" fmla="*/ 1720713 w 2974243"/>
              <a:gd name="connsiteY30" fmla="*/ 9650091 h 10057027"/>
              <a:gd name="connsiteX31" fmla="*/ 491348 w 2974243"/>
              <a:gd name="connsiteY31" fmla="*/ 10057027 h 10057027"/>
              <a:gd name="connsiteX32" fmla="*/ 40384 w 2974243"/>
              <a:gd name="connsiteY32" fmla="*/ 10016665 h 10057027"/>
              <a:gd name="connsiteX33" fmla="*/ 491348 w 2974243"/>
              <a:gd name="connsiteY33" fmla="*/ 10016665 h 10057027"/>
              <a:gd name="connsiteX34" fmla="*/ 1692533 w 2974243"/>
              <a:gd name="connsiteY34" fmla="*/ 9621109 h 10057027"/>
              <a:gd name="connsiteX35" fmla="*/ 2098695 w 2974243"/>
              <a:gd name="connsiteY35" fmla="*/ 8453092 h 10057027"/>
              <a:gd name="connsiteX36" fmla="*/ 2098695 w 2974243"/>
              <a:gd name="connsiteY36" fmla="*/ 5991683 h 10057027"/>
              <a:gd name="connsiteX37" fmla="*/ 2233029 w 2974243"/>
              <a:gd name="connsiteY37" fmla="*/ 5570755 h 10057027"/>
              <a:gd name="connsiteX38" fmla="*/ 2589978 w 2974243"/>
              <a:gd name="connsiteY38" fmla="*/ 5436404 h 10057027"/>
              <a:gd name="connsiteX39" fmla="*/ 2933859 w 2974243"/>
              <a:gd name="connsiteY39" fmla="*/ 5436404 h 10057027"/>
              <a:gd name="connsiteX40" fmla="*/ 2933859 w 2974243"/>
              <a:gd name="connsiteY40" fmla="*/ 4620656 h 10057027"/>
              <a:gd name="connsiteX41" fmla="*/ 2589978 w 2974243"/>
              <a:gd name="connsiteY41" fmla="*/ 4620656 h 10057027"/>
              <a:gd name="connsiteX42" fmla="*/ 2233037 w 2974243"/>
              <a:gd name="connsiteY42" fmla="*/ 4486313 h 10057027"/>
              <a:gd name="connsiteX43" fmla="*/ 2098695 w 2974243"/>
              <a:gd name="connsiteY43" fmla="*/ 4065378 h 10057027"/>
              <a:gd name="connsiteX44" fmla="*/ 2098695 w 2974243"/>
              <a:gd name="connsiteY44" fmla="*/ 1603992 h 10057027"/>
              <a:gd name="connsiteX45" fmla="*/ 1692622 w 2974243"/>
              <a:gd name="connsiteY45" fmla="*/ 430699 h 10057027"/>
              <a:gd name="connsiteX46" fmla="*/ 491348 w 2974243"/>
              <a:gd name="connsiteY46" fmla="*/ 40363 h 10057027"/>
              <a:gd name="connsiteX47" fmla="*/ 40384 w 2974243"/>
              <a:gd name="connsiteY47" fmla="*/ 40363 h 10057027"/>
              <a:gd name="connsiteX48" fmla="*/ 40384 w 2974243"/>
              <a:gd name="connsiteY48" fmla="*/ 845422 h 10057027"/>
              <a:gd name="connsiteX49" fmla="*/ 277177 w 2974243"/>
              <a:gd name="connsiteY49" fmla="*/ 845422 h 10057027"/>
              <a:gd name="connsiteX50" fmla="*/ 907671 w 2974243"/>
              <a:gd name="connsiteY50" fmla="*/ 1065956 h 10057027"/>
              <a:gd name="connsiteX51" fmla="*/ 1111127 w 2974243"/>
              <a:gd name="connsiteY51" fmla="*/ 1700330 h 10057027"/>
              <a:gd name="connsiteX52" fmla="*/ 1111127 w 2974243"/>
              <a:gd name="connsiteY52" fmla="*/ 4043985 h 10057027"/>
              <a:gd name="connsiteX53" fmla="*/ 1200457 w 2974243"/>
              <a:gd name="connsiteY53" fmla="*/ 4619179 h 10057027"/>
              <a:gd name="connsiteX54" fmla="*/ 1475136 w 2974243"/>
              <a:gd name="connsiteY54" fmla="*/ 4919720 h 10057027"/>
              <a:gd name="connsiteX55" fmla="*/ 1682703 w 2974243"/>
              <a:gd name="connsiteY55" fmla="*/ 5006032 h 10057027"/>
              <a:gd name="connsiteX56" fmla="*/ 1742432 w 2974243"/>
              <a:gd name="connsiteY56" fmla="*/ 5025511 h 10057027"/>
              <a:gd name="connsiteX57" fmla="*/ 1682526 w 2974243"/>
              <a:gd name="connsiteY57" fmla="*/ 5044465 h 10057027"/>
              <a:gd name="connsiteX58" fmla="*/ 1475515 w 2974243"/>
              <a:gd name="connsiteY58" fmla="*/ 5131818 h 10057027"/>
              <a:gd name="connsiteX59" fmla="*/ 1200457 w 2974243"/>
              <a:gd name="connsiteY59" fmla="*/ 5437865 h 10057027"/>
              <a:gd name="connsiteX60" fmla="*/ 1111127 w 2974243"/>
              <a:gd name="connsiteY60" fmla="*/ 6013075 h 10057027"/>
              <a:gd name="connsiteX61" fmla="*/ 1111127 w 2974243"/>
              <a:gd name="connsiteY61" fmla="*/ 8356706 h 10057027"/>
              <a:gd name="connsiteX62" fmla="*/ 907679 w 2974243"/>
              <a:gd name="connsiteY62" fmla="*/ 8991128 h 10057027"/>
              <a:gd name="connsiteX63" fmla="*/ 277177 w 2974243"/>
              <a:gd name="connsiteY63" fmla="*/ 9211670 h 10057027"/>
              <a:gd name="connsiteX64" fmla="*/ 40384 w 2974243"/>
              <a:gd name="connsiteY64" fmla="*/ 9211670 h 10057027"/>
              <a:gd name="connsiteX65" fmla="*/ 40384 w 2974243"/>
              <a:gd name="connsiteY65" fmla="*/ 10016665 h 10057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2974243" h="10057027">
                <a:moveTo>
                  <a:pt x="491348" y="10057027"/>
                </a:moveTo>
                <a:lnTo>
                  <a:pt x="0" y="10057027"/>
                </a:lnTo>
                <a:lnTo>
                  <a:pt x="0" y="9171307"/>
                </a:lnTo>
                <a:lnTo>
                  <a:pt x="277177" y="9171307"/>
                </a:lnTo>
                <a:cubicBezTo>
                  <a:pt x="548273" y="9171307"/>
                  <a:pt x="750431" y="9101399"/>
                  <a:pt x="878029" y="8963681"/>
                </a:cubicBezTo>
                <a:cubicBezTo>
                  <a:pt x="1005902" y="8825398"/>
                  <a:pt x="1070743" y="8621162"/>
                  <a:pt x="1070743" y="8356706"/>
                </a:cubicBezTo>
                <a:lnTo>
                  <a:pt x="1070743" y="6013075"/>
                </a:lnTo>
                <a:cubicBezTo>
                  <a:pt x="1070743" y="5761687"/>
                  <a:pt x="1101936" y="5562747"/>
                  <a:pt x="1163433" y="5421752"/>
                </a:cubicBezTo>
                <a:cubicBezTo>
                  <a:pt x="1225464" y="5279280"/>
                  <a:pt x="1323864" y="5169856"/>
                  <a:pt x="1455913" y="5096526"/>
                </a:cubicBezTo>
                <a:cubicBezTo>
                  <a:pt x="1503938" y="5069902"/>
                  <a:pt x="1557019" y="5045951"/>
                  <a:pt x="1614284" y="5025043"/>
                </a:cubicBezTo>
                <a:cubicBezTo>
                  <a:pt x="1557108" y="5004038"/>
                  <a:pt x="1504148" y="4980700"/>
                  <a:pt x="1456284" y="4955409"/>
                </a:cubicBezTo>
                <a:cubicBezTo>
                  <a:pt x="1324123" y="4885775"/>
                  <a:pt x="1225593" y="4778080"/>
                  <a:pt x="1163433" y="4635292"/>
                </a:cubicBezTo>
                <a:cubicBezTo>
                  <a:pt x="1101936" y="4494305"/>
                  <a:pt x="1070743" y="4295365"/>
                  <a:pt x="1070743" y="4043985"/>
                </a:cubicBezTo>
                <a:lnTo>
                  <a:pt x="1070743" y="1700330"/>
                </a:lnTo>
                <a:cubicBezTo>
                  <a:pt x="1070743" y="1435865"/>
                  <a:pt x="1005902" y="1231654"/>
                  <a:pt x="878021" y="1093363"/>
                </a:cubicBezTo>
                <a:cubicBezTo>
                  <a:pt x="750431" y="955629"/>
                  <a:pt x="548273" y="885785"/>
                  <a:pt x="277177" y="885785"/>
                </a:cubicBezTo>
                <a:lnTo>
                  <a:pt x="0" y="885785"/>
                </a:lnTo>
                <a:lnTo>
                  <a:pt x="0" y="0"/>
                </a:lnTo>
                <a:lnTo>
                  <a:pt x="491348" y="0"/>
                </a:lnTo>
                <a:cubicBezTo>
                  <a:pt x="1029470" y="0"/>
                  <a:pt x="1443054" y="135117"/>
                  <a:pt x="1720600" y="401597"/>
                </a:cubicBezTo>
                <a:cubicBezTo>
                  <a:pt x="1998283" y="668437"/>
                  <a:pt x="2139079" y="1072980"/>
                  <a:pt x="2139079" y="1603992"/>
                </a:cubicBezTo>
                <a:lnTo>
                  <a:pt x="2139079" y="4065378"/>
                </a:lnTo>
                <a:cubicBezTo>
                  <a:pt x="2139079" y="4244443"/>
                  <a:pt x="2180295" y="4376470"/>
                  <a:pt x="2261597" y="4457776"/>
                </a:cubicBezTo>
                <a:cubicBezTo>
                  <a:pt x="2342931" y="4539067"/>
                  <a:pt x="2453415" y="4580294"/>
                  <a:pt x="2589978" y="4580294"/>
                </a:cubicBezTo>
                <a:lnTo>
                  <a:pt x="2974244" y="4580294"/>
                </a:lnTo>
                <a:lnTo>
                  <a:pt x="2974244" y="5476767"/>
                </a:lnTo>
                <a:lnTo>
                  <a:pt x="2589978" y="5476767"/>
                </a:lnTo>
                <a:cubicBezTo>
                  <a:pt x="2453415" y="5476767"/>
                  <a:pt x="2342931" y="5517993"/>
                  <a:pt x="2261589" y="5599284"/>
                </a:cubicBezTo>
                <a:cubicBezTo>
                  <a:pt x="2180295" y="5680591"/>
                  <a:pt x="2139079" y="5812617"/>
                  <a:pt x="2139079" y="5991683"/>
                </a:cubicBezTo>
                <a:lnTo>
                  <a:pt x="2139079" y="8453092"/>
                </a:lnTo>
                <a:cubicBezTo>
                  <a:pt x="2139079" y="8977001"/>
                  <a:pt x="1998315" y="9379741"/>
                  <a:pt x="1720713" y="9650091"/>
                </a:cubicBezTo>
                <a:cubicBezTo>
                  <a:pt x="1443184" y="9920117"/>
                  <a:pt x="1029567" y="10057027"/>
                  <a:pt x="491348" y="10057027"/>
                </a:cubicBezTo>
                <a:close/>
                <a:moveTo>
                  <a:pt x="40384" y="10016665"/>
                </a:moveTo>
                <a:lnTo>
                  <a:pt x="491348" y="10016665"/>
                </a:lnTo>
                <a:cubicBezTo>
                  <a:pt x="1018671" y="10016665"/>
                  <a:pt x="1422806" y="9883629"/>
                  <a:pt x="1692533" y="9621109"/>
                </a:cubicBezTo>
                <a:cubicBezTo>
                  <a:pt x="1962042" y="9358671"/>
                  <a:pt x="2098695" y="8965699"/>
                  <a:pt x="2098695" y="8453092"/>
                </a:cubicBezTo>
                <a:lnTo>
                  <a:pt x="2098695" y="5991683"/>
                </a:lnTo>
                <a:cubicBezTo>
                  <a:pt x="2098695" y="5801525"/>
                  <a:pt x="2143893" y="5659909"/>
                  <a:pt x="2233029" y="5570755"/>
                </a:cubicBezTo>
                <a:cubicBezTo>
                  <a:pt x="2322222" y="5481602"/>
                  <a:pt x="2442317" y="5436404"/>
                  <a:pt x="2589978" y="5436404"/>
                </a:cubicBezTo>
                <a:lnTo>
                  <a:pt x="2933859" y="5436404"/>
                </a:lnTo>
                <a:lnTo>
                  <a:pt x="2933859" y="4620656"/>
                </a:lnTo>
                <a:lnTo>
                  <a:pt x="2589978" y="4620656"/>
                </a:lnTo>
                <a:cubicBezTo>
                  <a:pt x="2442317" y="4620656"/>
                  <a:pt x="2322222" y="4575458"/>
                  <a:pt x="2233037" y="4486313"/>
                </a:cubicBezTo>
                <a:cubicBezTo>
                  <a:pt x="2143893" y="4397152"/>
                  <a:pt x="2098695" y="4255535"/>
                  <a:pt x="2098695" y="4065378"/>
                </a:cubicBezTo>
                <a:lnTo>
                  <a:pt x="2098695" y="1603992"/>
                </a:lnTo>
                <a:cubicBezTo>
                  <a:pt x="2098695" y="1084386"/>
                  <a:pt x="1962074" y="689632"/>
                  <a:pt x="1692622" y="430699"/>
                </a:cubicBezTo>
                <a:cubicBezTo>
                  <a:pt x="1422854" y="171692"/>
                  <a:pt x="1018687" y="40363"/>
                  <a:pt x="491348" y="40363"/>
                </a:cubicBezTo>
                <a:lnTo>
                  <a:pt x="40384" y="40363"/>
                </a:lnTo>
                <a:lnTo>
                  <a:pt x="40384" y="845422"/>
                </a:lnTo>
                <a:lnTo>
                  <a:pt x="277177" y="845422"/>
                </a:lnTo>
                <a:cubicBezTo>
                  <a:pt x="559986" y="845422"/>
                  <a:pt x="772114" y="919617"/>
                  <a:pt x="907671" y="1065956"/>
                </a:cubicBezTo>
                <a:cubicBezTo>
                  <a:pt x="1042684" y="1211957"/>
                  <a:pt x="1111127" y="1425387"/>
                  <a:pt x="1111127" y="1700330"/>
                </a:cubicBezTo>
                <a:lnTo>
                  <a:pt x="1111127" y="4043985"/>
                </a:lnTo>
                <a:cubicBezTo>
                  <a:pt x="1111127" y="4289770"/>
                  <a:pt x="1141181" y="4483302"/>
                  <a:pt x="1200457" y="4619179"/>
                </a:cubicBezTo>
                <a:cubicBezTo>
                  <a:pt x="1258869" y="4753345"/>
                  <a:pt x="1351285" y="4854462"/>
                  <a:pt x="1475136" y="4919720"/>
                </a:cubicBezTo>
                <a:cubicBezTo>
                  <a:pt x="1536237" y="4952010"/>
                  <a:pt x="1606070" y="4981039"/>
                  <a:pt x="1682703" y="5006032"/>
                </a:cubicBezTo>
                <a:lnTo>
                  <a:pt x="1742432" y="5025511"/>
                </a:lnTo>
                <a:lnTo>
                  <a:pt x="1682526" y="5044465"/>
                </a:lnTo>
                <a:cubicBezTo>
                  <a:pt x="1606151" y="5068618"/>
                  <a:pt x="1536496" y="5098003"/>
                  <a:pt x="1475515" y="5131818"/>
                </a:cubicBezTo>
                <a:cubicBezTo>
                  <a:pt x="1351414" y="5200726"/>
                  <a:pt x="1258869" y="5303700"/>
                  <a:pt x="1200457" y="5437865"/>
                </a:cubicBezTo>
                <a:cubicBezTo>
                  <a:pt x="1141181" y="5573750"/>
                  <a:pt x="1111127" y="5767282"/>
                  <a:pt x="1111127" y="6013075"/>
                </a:cubicBezTo>
                <a:lnTo>
                  <a:pt x="1111127" y="8356706"/>
                </a:lnTo>
                <a:cubicBezTo>
                  <a:pt x="1111127" y="8631657"/>
                  <a:pt x="1042684" y="8845095"/>
                  <a:pt x="907679" y="8991128"/>
                </a:cubicBezTo>
                <a:cubicBezTo>
                  <a:pt x="772114" y="9137484"/>
                  <a:pt x="559986" y="9211670"/>
                  <a:pt x="277177" y="9211670"/>
                </a:cubicBezTo>
                <a:lnTo>
                  <a:pt x="40384" y="9211670"/>
                </a:lnTo>
                <a:lnTo>
                  <a:pt x="40384" y="10016665"/>
                </a:lnTo>
                <a:close/>
              </a:path>
            </a:pathLst>
          </a:custGeom>
          <a:solidFill>
            <a:schemeClr val="accent3"/>
          </a:solidFill>
          <a:ln w="8076" cap="flat">
            <a:noFill/>
            <a:prstDash val="solid"/>
            <a:miter/>
          </a:ln>
        </p:spPr>
        <p:txBody>
          <a:bodyPr rtlCol="0" anchor="ctr"/>
          <a:lstStyle/>
          <a:p>
            <a:endParaRPr lang="en-SV">
              <a:latin typeface="Montserrat" pitchFamily="2" charset="77"/>
            </a:endParaRP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D2B1BAAF-DE6C-F8FD-67FF-8EA78ABA632D}"/>
              </a:ext>
            </a:extLst>
          </p:cNvPr>
          <p:cNvGrpSpPr/>
          <p:nvPr/>
        </p:nvGrpSpPr>
        <p:grpSpPr>
          <a:xfrm>
            <a:off x="1033802" y="11891374"/>
            <a:ext cx="2523408" cy="1166223"/>
            <a:chOff x="16885721" y="2813473"/>
            <a:chExt cx="3627870" cy="1676665"/>
          </a:xfrm>
          <a:solidFill>
            <a:schemeClr val="accent3"/>
          </a:solidFill>
        </p:grpSpPr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EF8B345B-2CFD-0885-6526-6DE51EB0B75E}"/>
                </a:ext>
              </a:extLst>
            </p:cNvPr>
            <p:cNvSpPr/>
            <p:nvPr/>
          </p:nvSpPr>
          <p:spPr>
            <a:xfrm>
              <a:off x="16885721" y="3253111"/>
              <a:ext cx="849443" cy="872155"/>
            </a:xfrm>
            <a:custGeom>
              <a:avLst/>
              <a:gdLst>
                <a:gd name="connsiteX0" fmla="*/ 0 w 849443"/>
                <a:gd name="connsiteY0" fmla="*/ 551773 h 872155"/>
                <a:gd name="connsiteX1" fmla="*/ 849443 w 849443"/>
                <a:gd name="connsiteY1" fmla="*/ 872156 h 872155"/>
                <a:gd name="connsiteX2" fmla="*/ 849443 w 849443"/>
                <a:gd name="connsiteY2" fmla="*/ 653213 h 872155"/>
                <a:gd name="connsiteX3" fmla="*/ 253150 w 849443"/>
                <a:gd name="connsiteY3" fmla="*/ 436074 h 872155"/>
                <a:gd name="connsiteX4" fmla="*/ 849443 w 849443"/>
                <a:gd name="connsiteY4" fmla="*/ 218939 h 872155"/>
                <a:gd name="connsiteX5" fmla="*/ 849443 w 849443"/>
                <a:gd name="connsiteY5" fmla="*/ 0 h 872155"/>
                <a:gd name="connsiteX6" fmla="*/ 0 w 849443"/>
                <a:gd name="connsiteY6" fmla="*/ 320380 h 872155"/>
                <a:gd name="connsiteX7" fmla="*/ 0 w 849443"/>
                <a:gd name="connsiteY7" fmla="*/ 551773 h 872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9443" h="872155">
                  <a:moveTo>
                    <a:pt x="0" y="551773"/>
                  </a:moveTo>
                  <a:lnTo>
                    <a:pt x="849443" y="872156"/>
                  </a:lnTo>
                  <a:lnTo>
                    <a:pt x="849443" y="653213"/>
                  </a:lnTo>
                  <a:lnTo>
                    <a:pt x="253150" y="436074"/>
                  </a:lnTo>
                  <a:lnTo>
                    <a:pt x="849443" y="218939"/>
                  </a:lnTo>
                  <a:lnTo>
                    <a:pt x="849443" y="0"/>
                  </a:lnTo>
                  <a:lnTo>
                    <a:pt x="0" y="320380"/>
                  </a:lnTo>
                  <a:lnTo>
                    <a:pt x="0" y="551773"/>
                  </a:lnTo>
                  <a:close/>
                </a:path>
              </a:pathLst>
            </a:custGeom>
            <a:grpFill/>
            <a:ln w="84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SV">
                <a:latin typeface="Montserrat" pitchFamily="2" charset="77"/>
              </a:endParaRPr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FF645ED9-02B4-1E08-FAB3-10E9D5DA15E6}"/>
                </a:ext>
              </a:extLst>
            </p:cNvPr>
            <p:cNvSpPr/>
            <p:nvPr/>
          </p:nvSpPr>
          <p:spPr>
            <a:xfrm>
              <a:off x="18290109" y="2813473"/>
              <a:ext cx="835164" cy="1676665"/>
            </a:xfrm>
            <a:custGeom>
              <a:avLst/>
              <a:gdLst>
                <a:gd name="connsiteX0" fmla="*/ 0 w 835164"/>
                <a:gd name="connsiteY0" fmla="*/ 1676665 h 1676665"/>
                <a:gd name="connsiteX1" fmla="*/ 246253 w 835164"/>
                <a:gd name="connsiteY1" fmla="*/ 1676665 h 1676665"/>
                <a:gd name="connsiteX2" fmla="*/ 835164 w 835164"/>
                <a:gd name="connsiteY2" fmla="*/ 0 h 1676665"/>
                <a:gd name="connsiteX3" fmla="*/ 588886 w 835164"/>
                <a:gd name="connsiteY3" fmla="*/ 0 h 1676665"/>
                <a:gd name="connsiteX4" fmla="*/ 0 w 835164"/>
                <a:gd name="connsiteY4" fmla="*/ 1676665 h 1676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5164" h="1676665">
                  <a:moveTo>
                    <a:pt x="0" y="1676665"/>
                  </a:moveTo>
                  <a:lnTo>
                    <a:pt x="246253" y="1676665"/>
                  </a:lnTo>
                  <a:lnTo>
                    <a:pt x="835164" y="0"/>
                  </a:lnTo>
                  <a:lnTo>
                    <a:pt x="588886" y="0"/>
                  </a:lnTo>
                  <a:lnTo>
                    <a:pt x="0" y="1676665"/>
                  </a:lnTo>
                  <a:close/>
                </a:path>
              </a:pathLst>
            </a:custGeom>
            <a:grpFill/>
            <a:ln w="84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SV">
                <a:latin typeface="Montserrat" pitchFamily="2" charset="77"/>
              </a:endParaRPr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B6C6CF3D-EB00-A11A-4FFE-350D663B037B}"/>
                </a:ext>
              </a:extLst>
            </p:cNvPr>
            <p:cNvSpPr/>
            <p:nvPr/>
          </p:nvSpPr>
          <p:spPr>
            <a:xfrm>
              <a:off x="19664148" y="3253111"/>
              <a:ext cx="849443" cy="872155"/>
            </a:xfrm>
            <a:custGeom>
              <a:avLst/>
              <a:gdLst>
                <a:gd name="connsiteX0" fmla="*/ 0 w 849443"/>
                <a:gd name="connsiteY0" fmla="*/ 0 h 872155"/>
                <a:gd name="connsiteX1" fmla="*/ 0 w 849443"/>
                <a:gd name="connsiteY1" fmla="*/ 218939 h 872155"/>
                <a:gd name="connsiteX2" fmla="*/ 596272 w 849443"/>
                <a:gd name="connsiteY2" fmla="*/ 436074 h 872155"/>
                <a:gd name="connsiteX3" fmla="*/ 0 w 849443"/>
                <a:gd name="connsiteY3" fmla="*/ 653213 h 872155"/>
                <a:gd name="connsiteX4" fmla="*/ 0 w 849443"/>
                <a:gd name="connsiteY4" fmla="*/ 872156 h 872155"/>
                <a:gd name="connsiteX5" fmla="*/ 849443 w 849443"/>
                <a:gd name="connsiteY5" fmla="*/ 551773 h 872155"/>
                <a:gd name="connsiteX6" fmla="*/ 849443 w 849443"/>
                <a:gd name="connsiteY6" fmla="*/ 320380 h 872155"/>
                <a:gd name="connsiteX7" fmla="*/ 0 w 849443"/>
                <a:gd name="connsiteY7" fmla="*/ 0 h 872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9443" h="872155">
                  <a:moveTo>
                    <a:pt x="0" y="0"/>
                  </a:moveTo>
                  <a:lnTo>
                    <a:pt x="0" y="218939"/>
                  </a:lnTo>
                  <a:lnTo>
                    <a:pt x="596272" y="436074"/>
                  </a:lnTo>
                  <a:lnTo>
                    <a:pt x="0" y="653213"/>
                  </a:lnTo>
                  <a:lnTo>
                    <a:pt x="0" y="872156"/>
                  </a:lnTo>
                  <a:lnTo>
                    <a:pt x="849443" y="551773"/>
                  </a:lnTo>
                  <a:lnTo>
                    <a:pt x="849443" y="32038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84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SV">
                <a:latin typeface="Montserrat" pitchFamily="2" charset="77"/>
              </a:endParaRP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7C743EB7-0D1B-4D4D-A9F0-DCB3ECF22D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3179" y="2707789"/>
            <a:ext cx="17742948" cy="9556375"/>
          </a:xfrm>
          <a:prstGeom prst="rect">
            <a:avLst/>
          </a:prstGeom>
        </p:spPr>
      </p:pic>
      <p:sp>
        <p:nvSpPr>
          <p:cNvPr id="53" name="Graphic 28">
            <a:extLst>
              <a:ext uri="{FF2B5EF4-FFF2-40B4-BE49-F238E27FC236}">
                <a16:creationId xmlns:a16="http://schemas.microsoft.com/office/drawing/2014/main" id="{3374B177-1060-0953-5DE7-43692CA1A03C}"/>
              </a:ext>
            </a:extLst>
          </p:cNvPr>
          <p:cNvSpPr/>
          <p:nvPr/>
        </p:nvSpPr>
        <p:spPr>
          <a:xfrm>
            <a:off x="-1677047" y="11091674"/>
            <a:ext cx="6423383" cy="6423324"/>
          </a:xfrm>
          <a:custGeom>
            <a:avLst/>
            <a:gdLst>
              <a:gd name="connsiteX0" fmla="*/ 7677910 w 7781021"/>
              <a:gd name="connsiteY0" fmla="*/ 7547038 h 7780948"/>
              <a:gd name="connsiteX1" fmla="*/ 7677910 w 7781021"/>
              <a:gd name="connsiteY1" fmla="*/ 4006940 h 7780948"/>
              <a:gd name="connsiteX2" fmla="*/ 7781021 w 7781021"/>
              <a:gd name="connsiteY2" fmla="*/ 3890446 h 7780948"/>
              <a:gd name="connsiteX3" fmla="*/ 7677910 w 7781021"/>
              <a:gd name="connsiteY3" fmla="*/ 3773952 h 7780948"/>
              <a:gd name="connsiteX4" fmla="*/ 7677910 w 7781021"/>
              <a:gd name="connsiteY4" fmla="*/ 233950 h 7780948"/>
              <a:gd name="connsiteX5" fmla="*/ 7780949 w 7781021"/>
              <a:gd name="connsiteY5" fmla="*/ 117468 h 7780948"/>
              <a:gd name="connsiteX6" fmla="*/ 7663489 w 7781021"/>
              <a:gd name="connsiteY6" fmla="*/ 0 h 7780948"/>
              <a:gd name="connsiteX7" fmla="*/ 7547038 w 7781021"/>
              <a:gd name="connsiteY7" fmla="*/ 103047 h 7780948"/>
              <a:gd name="connsiteX8" fmla="*/ 4006962 w 7781021"/>
              <a:gd name="connsiteY8" fmla="*/ 103047 h 7780948"/>
              <a:gd name="connsiteX9" fmla="*/ 3890482 w 7781021"/>
              <a:gd name="connsiteY9" fmla="*/ 0 h 7780948"/>
              <a:gd name="connsiteX10" fmla="*/ 3773995 w 7781021"/>
              <a:gd name="connsiteY10" fmla="*/ 103047 h 7780948"/>
              <a:gd name="connsiteX11" fmla="*/ 233950 w 7781021"/>
              <a:gd name="connsiteY11" fmla="*/ 103047 h 7780948"/>
              <a:gd name="connsiteX12" fmla="*/ 117468 w 7781021"/>
              <a:gd name="connsiteY12" fmla="*/ 0 h 7780948"/>
              <a:gd name="connsiteX13" fmla="*/ 0 w 7781021"/>
              <a:gd name="connsiteY13" fmla="*/ 117468 h 7780948"/>
              <a:gd name="connsiteX14" fmla="*/ 103047 w 7781021"/>
              <a:gd name="connsiteY14" fmla="*/ 233950 h 7780948"/>
              <a:gd name="connsiteX15" fmla="*/ 103047 w 7781021"/>
              <a:gd name="connsiteY15" fmla="*/ 3773995 h 7780948"/>
              <a:gd name="connsiteX16" fmla="*/ 0 w 7781021"/>
              <a:gd name="connsiteY16" fmla="*/ 3890482 h 7780948"/>
              <a:gd name="connsiteX17" fmla="*/ 103047 w 7781021"/>
              <a:gd name="connsiteY17" fmla="*/ 4006962 h 7780948"/>
              <a:gd name="connsiteX18" fmla="*/ 103047 w 7781021"/>
              <a:gd name="connsiteY18" fmla="*/ 7547038 h 7780948"/>
              <a:gd name="connsiteX19" fmla="*/ 0 w 7781021"/>
              <a:gd name="connsiteY19" fmla="*/ 7663489 h 7780948"/>
              <a:gd name="connsiteX20" fmla="*/ 117468 w 7781021"/>
              <a:gd name="connsiteY20" fmla="*/ 7780949 h 7780948"/>
              <a:gd name="connsiteX21" fmla="*/ 233950 w 7781021"/>
              <a:gd name="connsiteY21" fmla="*/ 7677910 h 7780948"/>
              <a:gd name="connsiteX22" fmla="*/ 3773995 w 7781021"/>
              <a:gd name="connsiteY22" fmla="*/ 7677910 h 7780948"/>
              <a:gd name="connsiteX23" fmla="*/ 3890482 w 7781021"/>
              <a:gd name="connsiteY23" fmla="*/ 7780949 h 7780948"/>
              <a:gd name="connsiteX24" fmla="*/ 4006962 w 7781021"/>
              <a:gd name="connsiteY24" fmla="*/ 7677910 h 7780948"/>
              <a:gd name="connsiteX25" fmla="*/ 7547038 w 7781021"/>
              <a:gd name="connsiteY25" fmla="*/ 7677910 h 7780948"/>
              <a:gd name="connsiteX26" fmla="*/ 7663489 w 7781021"/>
              <a:gd name="connsiteY26" fmla="*/ 7780949 h 7780948"/>
              <a:gd name="connsiteX27" fmla="*/ 7780949 w 7781021"/>
              <a:gd name="connsiteY27" fmla="*/ 7663489 h 7780948"/>
              <a:gd name="connsiteX28" fmla="*/ 7677910 w 7781021"/>
              <a:gd name="connsiteY28" fmla="*/ 7547038 h 7780948"/>
              <a:gd name="connsiteX29" fmla="*/ 7752179 w 7781021"/>
              <a:gd name="connsiteY29" fmla="*/ 3890446 h 7780948"/>
              <a:gd name="connsiteX30" fmla="*/ 7677910 w 7781021"/>
              <a:gd name="connsiteY30" fmla="*/ 3977795 h 7780948"/>
              <a:gd name="connsiteX31" fmla="*/ 7663560 w 7781021"/>
              <a:gd name="connsiteY31" fmla="*/ 3979071 h 7780948"/>
              <a:gd name="connsiteX32" fmla="*/ 7649068 w 7781021"/>
              <a:gd name="connsiteY32" fmla="*/ 3977781 h 7780948"/>
              <a:gd name="connsiteX33" fmla="*/ 7574871 w 7781021"/>
              <a:gd name="connsiteY33" fmla="*/ 3890446 h 7780948"/>
              <a:gd name="connsiteX34" fmla="*/ 7649068 w 7781021"/>
              <a:gd name="connsiteY34" fmla="*/ 3803104 h 7780948"/>
              <a:gd name="connsiteX35" fmla="*/ 7663560 w 7781021"/>
              <a:gd name="connsiteY35" fmla="*/ 3801821 h 7780948"/>
              <a:gd name="connsiteX36" fmla="*/ 7677910 w 7781021"/>
              <a:gd name="connsiteY36" fmla="*/ 3803097 h 7780948"/>
              <a:gd name="connsiteX37" fmla="*/ 7752179 w 7781021"/>
              <a:gd name="connsiteY37" fmla="*/ 3890446 h 7780948"/>
              <a:gd name="connsiteX38" fmla="*/ 7576168 w 7781021"/>
              <a:gd name="connsiteY38" fmla="*/ 103047 h 7780948"/>
              <a:gd name="connsiteX39" fmla="*/ 7663489 w 7781021"/>
              <a:gd name="connsiteY39" fmla="*/ 28842 h 7780948"/>
              <a:gd name="connsiteX40" fmla="*/ 7752107 w 7781021"/>
              <a:gd name="connsiteY40" fmla="*/ 117468 h 7780948"/>
              <a:gd name="connsiteX41" fmla="*/ 7677910 w 7781021"/>
              <a:gd name="connsiteY41" fmla="*/ 204805 h 7780948"/>
              <a:gd name="connsiteX42" fmla="*/ 7663489 w 7781021"/>
              <a:gd name="connsiteY42" fmla="*/ 206087 h 7780948"/>
              <a:gd name="connsiteX43" fmla="*/ 7649068 w 7781021"/>
              <a:gd name="connsiteY43" fmla="*/ 204805 h 7780948"/>
              <a:gd name="connsiteX44" fmla="*/ 7576168 w 7781021"/>
              <a:gd name="connsiteY44" fmla="*/ 131889 h 7780948"/>
              <a:gd name="connsiteX45" fmla="*/ 7574871 w 7781021"/>
              <a:gd name="connsiteY45" fmla="*/ 117468 h 7780948"/>
              <a:gd name="connsiteX46" fmla="*/ 7576168 w 7781021"/>
              <a:gd name="connsiteY46" fmla="*/ 103047 h 7780948"/>
              <a:gd name="connsiteX47" fmla="*/ 3803140 w 7781021"/>
              <a:gd name="connsiteY47" fmla="*/ 103047 h 7780948"/>
              <a:gd name="connsiteX48" fmla="*/ 3890482 w 7781021"/>
              <a:gd name="connsiteY48" fmla="*/ 28842 h 7780948"/>
              <a:gd name="connsiteX49" fmla="*/ 3977817 w 7781021"/>
              <a:gd name="connsiteY49" fmla="*/ 103047 h 7780948"/>
              <a:gd name="connsiteX50" fmla="*/ 3979100 w 7781021"/>
              <a:gd name="connsiteY50" fmla="*/ 117468 h 7780948"/>
              <a:gd name="connsiteX51" fmla="*/ 3977817 w 7781021"/>
              <a:gd name="connsiteY51" fmla="*/ 131889 h 7780948"/>
              <a:gd name="connsiteX52" fmla="*/ 3890482 w 7781021"/>
              <a:gd name="connsiteY52" fmla="*/ 206087 h 7780948"/>
              <a:gd name="connsiteX53" fmla="*/ 3803140 w 7781021"/>
              <a:gd name="connsiteY53" fmla="*/ 131889 h 7780948"/>
              <a:gd name="connsiteX54" fmla="*/ 3801857 w 7781021"/>
              <a:gd name="connsiteY54" fmla="*/ 117468 h 7780948"/>
              <a:gd name="connsiteX55" fmla="*/ 3803140 w 7781021"/>
              <a:gd name="connsiteY55" fmla="*/ 103047 h 7780948"/>
              <a:gd name="connsiteX56" fmla="*/ 28842 w 7781021"/>
              <a:gd name="connsiteY56" fmla="*/ 117468 h 7780948"/>
              <a:gd name="connsiteX57" fmla="*/ 117468 w 7781021"/>
              <a:gd name="connsiteY57" fmla="*/ 28842 h 7780948"/>
              <a:gd name="connsiteX58" fmla="*/ 204805 w 7781021"/>
              <a:gd name="connsiteY58" fmla="*/ 103047 h 7780948"/>
              <a:gd name="connsiteX59" fmla="*/ 206087 w 7781021"/>
              <a:gd name="connsiteY59" fmla="*/ 117468 h 7780948"/>
              <a:gd name="connsiteX60" fmla="*/ 204805 w 7781021"/>
              <a:gd name="connsiteY60" fmla="*/ 131889 h 7780948"/>
              <a:gd name="connsiteX61" fmla="*/ 131889 w 7781021"/>
              <a:gd name="connsiteY61" fmla="*/ 204806 h 7780948"/>
              <a:gd name="connsiteX62" fmla="*/ 117468 w 7781021"/>
              <a:gd name="connsiteY62" fmla="*/ 206087 h 7780948"/>
              <a:gd name="connsiteX63" fmla="*/ 103047 w 7781021"/>
              <a:gd name="connsiteY63" fmla="*/ 204806 h 7780948"/>
              <a:gd name="connsiteX64" fmla="*/ 28842 w 7781021"/>
              <a:gd name="connsiteY64" fmla="*/ 117468 h 7780948"/>
              <a:gd name="connsiteX65" fmla="*/ 28842 w 7781021"/>
              <a:gd name="connsiteY65" fmla="*/ 3890482 h 7780948"/>
              <a:gd name="connsiteX66" fmla="*/ 103047 w 7781021"/>
              <a:gd name="connsiteY66" fmla="*/ 3803140 h 7780948"/>
              <a:gd name="connsiteX67" fmla="*/ 117468 w 7781021"/>
              <a:gd name="connsiteY67" fmla="*/ 3801857 h 7780948"/>
              <a:gd name="connsiteX68" fmla="*/ 131889 w 7781021"/>
              <a:gd name="connsiteY68" fmla="*/ 3803140 h 7780948"/>
              <a:gd name="connsiteX69" fmla="*/ 206087 w 7781021"/>
              <a:gd name="connsiteY69" fmla="*/ 3890482 h 7780948"/>
              <a:gd name="connsiteX70" fmla="*/ 131889 w 7781021"/>
              <a:gd name="connsiteY70" fmla="*/ 3977817 h 7780948"/>
              <a:gd name="connsiteX71" fmla="*/ 117468 w 7781021"/>
              <a:gd name="connsiteY71" fmla="*/ 3979100 h 7780948"/>
              <a:gd name="connsiteX72" fmla="*/ 103047 w 7781021"/>
              <a:gd name="connsiteY72" fmla="*/ 3977817 h 7780948"/>
              <a:gd name="connsiteX73" fmla="*/ 28842 w 7781021"/>
              <a:gd name="connsiteY73" fmla="*/ 3890482 h 7780948"/>
              <a:gd name="connsiteX74" fmla="*/ 204805 w 7781021"/>
              <a:gd name="connsiteY74" fmla="*/ 7677910 h 7780948"/>
              <a:gd name="connsiteX75" fmla="*/ 117468 w 7781021"/>
              <a:gd name="connsiteY75" fmla="*/ 7752107 h 7780948"/>
              <a:gd name="connsiteX76" fmla="*/ 28842 w 7781021"/>
              <a:gd name="connsiteY76" fmla="*/ 7663489 h 7780948"/>
              <a:gd name="connsiteX77" fmla="*/ 103047 w 7781021"/>
              <a:gd name="connsiteY77" fmla="*/ 7576168 h 7780948"/>
              <a:gd name="connsiteX78" fmla="*/ 117468 w 7781021"/>
              <a:gd name="connsiteY78" fmla="*/ 7574871 h 7780948"/>
              <a:gd name="connsiteX79" fmla="*/ 131889 w 7781021"/>
              <a:gd name="connsiteY79" fmla="*/ 7576168 h 7780948"/>
              <a:gd name="connsiteX80" fmla="*/ 204805 w 7781021"/>
              <a:gd name="connsiteY80" fmla="*/ 7649068 h 7780948"/>
              <a:gd name="connsiteX81" fmla="*/ 206087 w 7781021"/>
              <a:gd name="connsiteY81" fmla="*/ 7663489 h 7780948"/>
              <a:gd name="connsiteX82" fmla="*/ 204805 w 7781021"/>
              <a:gd name="connsiteY82" fmla="*/ 7677910 h 7780948"/>
              <a:gd name="connsiteX83" fmla="*/ 3977817 w 7781021"/>
              <a:gd name="connsiteY83" fmla="*/ 7677910 h 7780948"/>
              <a:gd name="connsiteX84" fmla="*/ 3890482 w 7781021"/>
              <a:gd name="connsiteY84" fmla="*/ 7752107 h 7780948"/>
              <a:gd name="connsiteX85" fmla="*/ 3803140 w 7781021"/>
              <a:gd name="connsiteY85" fmla="*/ 7677910 h 7780948"/>
              <a:gd name="connsiteX86" fmla="*/ 3801857 w 7781021"/>
              <a:gd name="connsiteY86" fmla="*/ 7663489 h 7780948"/>
              <a:gd name="connsiteX87" fmla="*/ 3803140 w 7781021"/>
              <a:gd name="connsiteY87" fmla="*/ 7649068 h 7780948"/>
              <a:gd name="connsiteX88" fmla="*/ 3890482 w 7781021"/>
              <a:gd name="connsiteY88" fmla="*/ 7574871 h 7780948"/>
              <a:gd name="connsiteX89" fmla="*/ 3977817 w 7781021"/>
              <a:gd name="connsiteY89" fmla="*/ 7649068 h 7780948"/>
              <a:gd name="connsiteX90" fmla="*/ 3979100 w 7781021"/>
              <a:gd name="connsiteY90" fmla="*/ 7663489 h 7780948"/>
              <a:gd name="connsiteX91" fmla="*/ 3977817 w 7781021"/>
              <a:gd name="connsiteY91" fmla="*/ 7677910 h 7780948"/>
              <a:gd name="connsiteX92" fmla="*/ 4006962 w 7781021"/>
              <a:gd name="connsiteY92" fmla="*/ 7649068 h 7780948"/>
              <a:gd name="connsiteX93" fmla="*/ 3890482 w 7781021"/>
              <a:gd name="connsiteY93" fmla="*/ 7546028 h 7780948"/>
              <a:gd name="connsiteX94" fmla="*/ 3773995 w 7781021"/>
              <a:gd name="connsiteY94" fmla="*/ 7649068 h 7780948"/>
              <a:gd name="connsiteX95" fmla="*/ 233950 w 7781021"/>
              <a:gd name="connsiteY95" fmla="*/ 7649068 h 7780948"/>
              <a:gd name="connsiteX96" fmla="*/ 131889 w 7781021"/>
              <a:gd name="connsiteY96" fmla="*/ 7547038 h 7780948"/>
              <a:gd name="connsiteX97" fmla="*/ 131889 w 7781021"/>
              <a:gd name="connsiteY97" fmla="*/ 4006962 h 7780948"/>
              <a:gd name="connsiteX98" fmla="*/ 234929 w 7781021"/>
              <a:gd name="connsiteY98" fmla="*/ 3890482 h 7780948"/>
              <a:gd name="connsiteX99" fmla="*/ 131889 w 7781021"/>
              <a:gd name="connsiteY99" fmla="*/ 3773995 h 7780948"/>
              <a:gd name="connsiteX100" fmla="*/ 131889 w 7781021"/>
              <a:gd name="connsiteY100" fmla="*/ 233950 h 7780948"/>
              <a:gd name="connsiteX101" fmla="*/ 233950 w 7781021"/>
              <a:gd name="connsiteY101" fmla="*/ 131889 h 7780948"/>
              <a:gd name="connsiteX102" fmla="*/ 3773995 w 7781021"/>
              <a:gd name="connsiteY102" fmla="*/ 131889 h 7780948"/>
              <a:gd name="connsiteX103" fmla="*/ 3890482 w 7781021"/>
              <a:gd name="connsiteY103" fmla="*/ 234929 h 7780948"/>
              <a:gd name="connsiteX104" fmla="*/ 4006962 w 7781021"/>
              <a:gd name="connsiteY104" fmla="*/ 131889 h 7780948"/>
              <a:gd name="connsiteX105" fmla="*/ 7547038 w 7781021"/>
              <a:gd name="connsiteY105" fmla="*/ 131889 h 7780948"/>
              <a:gd name="connsiteX106" fmla="*/ 7649068 w 7781021"/>
              <a:gd name="connsiteY106" fmla="*/ 233950 h 7780948"/>
              <a:gd name="connsiteX107" fmla="*/ 7649068 w 7781021"/>
              <a:gd name="connsiteY107" fmla="*/ 3773966 h 7780948"/>
              <a:gd name="connsiteX108" fmla="*/ 7546028 w 7781021"/>
              <a:gd name="connsiteY108" fmla="*/ 3890446 h 7780948"/>
              <a:gd name="connsiteX109" fmla="*/ 7649068 w 7781021"/>
              <a:gd name="connsiteY109" fmla="*/ 4006926 h 7780948"/>
              <a:gd name="connsiteX110" fmla="*/ 7649068 w 7781021"/>
              <a:gd name="connsiteY110" fmla="*/ 7547038 h 7780948"/>
              <a:gd name="connsiteX111" fmla="*/ 7547038 w 7781021"/>
              <a:gd name="connsiteY111" fmla="*/ 7649068 h 7780948"/>
              <a:gd name="connsiteX112" fmla="*/ 4006962 w 7781021"/>
              <a:gd name="connsiteY112" fmla="*/ 7649068 h 7780948"/>
              <a:gd name="connsiteX113" fmla="*/ 7663489 w 7781021"/>
              <a:gd name="connsiteY113" fmla="*/ 7752107 h 7780948"/>
              <a:gd name="connsiteX114" fmla="*/ 7576168 w 7781021"/>
              <a:gd name="connsiteY114" fmla="*/ 7677910 h 7780948"/>
              <a:gd name="connsiteX115" fmla="*/ 7574871 w 7781021"/>
              <a:gd name="connsiteY115" fmla="*/ 7663489 h 7780948"/>
              <a:gd name="connsiteX116" fmla="*/ 7576168 w 7781021"/>
              <a:gd name="connsiteY116" fmla="*/ 7649068 h 7780948"/>
              <a:gd name="connsiteX117" fmla="*/ 7649068 w 7781021"/>
              <a:gd name="connsiteY117" fmla="*/ 7576168 h 7780948"/>
              <a:gd name="connsiteX118" fmla="*/ 7663489 w 7781021"/>
              <a:gd name="connsiteY118" fmla="*/ 7574871 h 7780948"/>
              <a:gd name="connsiteX119" fmla="*/ 7677910 w 7781021"/>
              <a:gd name="connsiteY119" fmla="*/ 7576168 h 7780948"/>
              <a:gd name="connsiteX120" fmla="*/ 7752107 w 7781021"/>
              <a:gd name="connsiteY120" fmla="*/ 7663489 h 7780948"/>
              <a:gd name="connsiteX121" fmla="*/ 7663489 w 7781021"/>
              <a:gd name="connsiteY121" fmla="*/ 7752107 h 7780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</a:cxnLst>
            <a:rect l="l" t="t" r="r" b="b"/>
            <a:pathLst>
              <a:path w="7781021" h="7780948">
                <a:moveTo>
                  <a:pt x="7677910" y="7547038"/>
                </a:moveTo>
                <a:lnTo>
                  <a:pt x="7677910" y="4006940"/>
                </a:lnTo>
                <a:cubicBezTo>
                  <a:pt x="7735883" y="3999809"/>
                  <a:pt x="7781021" y="3950337"/>
                  <a:pt x="7781021" y="3890446"/>
                </a:cubicBezTo>
                <a:cubicBezTo>
                  <a:pt x="7781021" y="3830555"/>
                  <a:pt x="7735883" y="3781083"/>
                  <a:pt x="7677910" y="3773952"/>
                </a:cubicBezTo>
                <a:lnTo>
                  <a:pt x="7677910" y="233950"/>
                </a:lnTo>
                <a:cubicBezTo>
                  <a:pt x="7735883" y="226806"/>
                  <a:pt x="7780949" y="177345"/>
                  <a:pt x="7780949" y="117468"/>
                </a:cubicBezTo>
                <a:cubicBezTo>
                  <a:pt x="7780949" y="52699"/>
                  <a:pt x="7728240" y="0"/>
                  <a:pt x="7663489" y="0"/>
                </a:cubicBezTo>
                <a:cubicBezTo>
                  <a:pt x="7603641" y="0"/>
                  <a:pt x="7554176" y="45070"/>
                  <a:pt x="7547038" y="103047"/>
                </a:cubicBezTo>
                <a:lnTo>
                  <a:pt x="4006962" y="103047"/>
                </a:lnTo>
                <a:cubicBezTo>
                  <a:pt x="3999816" y="45070"/>
                  <a:pt x="3950358" y="0"/>
                  <a:pt x="3890482" y="0"/>
                </a:cubicBezTo>
                <a:cubicBezTo>
                  <a:pt x="3830605" y="0"/>
                  <a:pt x="3781133" y="45070"/>
                  <a:pt x="3773995" y="103047"/>
                </a:cubicBezTo>
                <a:lnTo>
                  <a:pt x="233950" y="103047"/>
                </a:lnTo>
                <a:cubicBezTo>
                  <a:pt x="226806" y="45070"/>
                  <a:pt x="177344" y="0"/>
                  <a:pt x="117468" y="0"/>
                </a:cubicBezTo>
                <a:cubicBezTo>
                  <a:pt x="52699" y="0"/>
                  <a:pt x="0" y="52699"/>
                  <a:pt x="0" y="117468"/>
                </a:cubicBezTo>
                <a:cubicBezTo>
                  <a:pt x="0" y="177345"/>
                  <a:pt x="45070" y="226806"/>
                  <a:pt x="103047" y="233950"/>
                </a:cubicBezTo>
                <a:lnTo>
                  <a:pt x="103047" y="3773995"/>
                </a:lnTo>
                <a:cubicBezTo>
                  <a:pt x="45070" y="3781133"/>
                  <a:pt x="0" y="3830605"/>
                  <a:pt x="0" y="3890482"/>
                </a:cubicBezTo>
                <a:cubicBezTo>
                  <a:pt x="0" y="3950359"/>
                  <a:pt x="45070" y="3999816"/>
                  <a:pt x="103047" y="4006962"/>
                </a:cubicBezTo>
                <a:lnTo>
                  <a:pt x="103047" y="7547038"/>
                </a:lnTo>
                <a:cubicBezTo>
                  <a:pt x="45070" y="7554176"/>
                  <a:pt x="0" y="7603641"/>
                  <a:pt x="0" y="7663489"/>
                </a:cubicBezTo>
                <a:cubicBezTo>
                  <a:pt x="0" y="7728240"/>
                  <a:pt x="52699" y="7780949"/>
                  <a:pt x="117468" y="7780949"/>
                </a:cubicBezTo>
                <a:cubicBezTo>
                  <a:pt x="177344" y="7780949"/>
                  <a:pt x="226806" y="7735883"/>
                  <a:pt x="233950" y="7677910"/>
                </a:cubicBezTo>
                <a:lnTo>
                  <a:pt x="3773995" y="7677910"/>
                </a:lnTo>
                <a:cubicBezTo>
                  <a:pt x="3781133" y="7735883"/>
                  <a:pt x="3830605" y="7780949"/>
                  <a:pt x="3890482" y="7780949"/>
                </a:cubicBezTo>
                <a:cubicBezTo>
                  <a:pt x="3950358" y="7780949"/>
                  <a:pt x="3999816" y="7735883"/>
                  <a:pt x="4006962" y="7677910"/>
                </a:cubicBezTo>
                <a:lnTo>
                  <a:pt x="7547038" y="7677910"/>
                </a:lnTo>
                <a:cubicBezTo>
                  <a:pt x="7554176" y="7735883"/>
                  <a:pt x="7603641" y="7780949"/>
                  <a:pt x="7663489" y="7780949"/>
                </a:cubicBezTo>
                <a:cubicBezTo>
                  <a:pt x="7728240" y="7780949"/>
                  <a:pt x="7780949" y="7728240"/>
                  <a:pt x="7780949" y="7663489"/>
                </a:cubicBezTo>
                <a:cubicBezTo>
                  <a:pt x="7780949" y="7603641"/>
                  <a:pt x="7735883" y="7554176"/>
                  <a:pt x="7677910" y="7547038"/>
                </a:cubicBezTo>
                <a:close/>
                <a:moveTo>
                  <a:pt x="7752179" y="3890446"/>
                </a:moveTo>
                <a:cubicBezTo>
                  <a:pt x="7752179" y="3934402"/>
                  <a:pt x="7719948" y="3970887"/>
                  <a:pt x="7677910" y="3977795"/>
                </a:cubicBezTo>
                <a:cubicBezTo>
                  <a:pt x="7673223" y="3978567"/>
                  <a:pt x="7668464" y="3979071"/>
                  <a:pt x="7663560" y="3979071"/>
                </a:cubicBezTo>
                <a:cubicBezTo>
                  <a:pt x="7658586" y="3979071"/>
                  <a:pt x="7653754" y="3978567"/>
                  <a:pt x="7649068" y="3977781"/>
                </a:cubicBezTo>
                <a:cubicBezTo>
                  <a:pt x="7607102" y="3970851"/>
                  <a:pt x="7574871" y="3934380"/>
                  <a:pt x="7574871" y="3890446"/>
                </a:cubicBezTo>
                <a:cubicBezTo>
                  <a:pt x="7574871" y="3846512"/>
                  <a:pt x="7607102" y="3810041"/>
                  <a:pt x="7649068" y="3803104"/>
                </a:cubicBezTo>
                <a:cubicBezTo>
                  <a:pt x="7653754" y="3802325"/>
                  <a:pt x="7658586" y="3801821"/>
                  <a:pt x="7663560" y="3801821"/>
                </a:cubicBezTo>
                <a:cubicBezTo>
                  <a:pt x="7668464" y="3801821"/>
                  <a:pt x="7673223" y="3802325"/>
                  <a:pt x="7677910" y="3803097"/>
                </a:cubicBezTo>
                <a:cubicBezTo>
                  <a:pt x="7719948" y="3810005"/>
                  <a:pt x="7752179" y="3846483"/>
                  <a:pt x="7752179" y="3890446"/>
                </a:cubicBezTo>
                <a:close/>
                <a:moveTo>
                  <a:pt x="7576168" y="103047"/>
                </a:moveTo>
                <a:cubicBezTo>
                  <a:pt x="7583091" y="61030"/>
                  <a:pt x="7619576" y="28842"/>
                  <a:pt x="7663489" y="28842"/>
                </a:cubicBezTo>
                <a:cubicBezTo>
                  <a:pt x="7712376" y="28842"/>
                  <a:pt x="7752107" y="68599"/>
                  <a:pt x="7752107" y="117468"/>
                </a:cubicBezTo>
                <a:cubicBezTo>
                  <a:pt x="7752107" y="161409"/>
                  <a:pt x="7719948" y="197885"/>
                  <a:pt x="7677910" y="204805"/>
                </a:cubicBezTo>
                <a:cubicBezTo>
                  <a:pt x="7673223" y="205581"/>
                  <a:pt x="7668392" y="206087"/>
                  <a:pt x="7663489" y="206087"/>
                </a:cubicBezTo>
                <a:cubicBezTo>
                  <a:pt x="7658586" y="206087"/>
                  <a:pt x="7653754" y="205581"/>
                  <a:pt x="7649068" y="204805"/>
                </a:cubicBezTo>
                <a:cubicBezTo>
                  <a:pt x="7611789" y="198659"/>
                  <a:pt x="7582298" y="169197"/>
                  <a:pt x="7576168" y="131889"/>
                </a:cubicBezTo>
                <a:cubicBezTo>
                  <a:pt x="7575375" y="127183"/>
                  <a:pt x="7574871" y="122389"/>
                  <a:pt x="7574871" y="117468"/>
                </a:cubicBezTo>
                <a:cubicBezTo>
                  <a:pt x="7574871" y="112547"/>
                  <a:pt x="7575375" y="107752"/>
                  <a:pt x="7576168" y="103047"/>
                </a:cubicBezTo>
                <a:close/>
                <a:moveTo>
                  <a:pt x="3803140" y="103047"/>
                </a:moveTo>
                <a:cubicBezTo>
                  <a:pt x="3810055" y="61030"/>
                  <a:pt x="3846533" y="28842"/>
                  <a:pt x="3890482" y="28842"/>
                </a:cubicBezTo>
                <a:cubicBezTo>
                  <a:pt x="3934423" y="28842"/>
                  <a:pt x="3970894" y="61030"/>
                  <a:pt x="3977817" y="103047"/>
                </a:cubicBezTo>
                <a:cubicBezTo>
                  <a:pt x="3978595" y="107752"/>
                  <a:pt x="3979100" y="112547"/>
                  <a:pt x="3979100" y="117468"/>
                </a:cubicBezTo>
                <a:cubicBezTo>
                  <a:pt x="3979100" y="122389"/>
                  <a:pt x="3978595" y="127183"/>
                  <a:pt x="3977817" y="131889"/>
                </a:cubicBezTo>
                <a:cubicBezTo>
                  <a:pt x="3970894" y="173901"/>
                  <a:pt x="3934423" y="206087"/>
                  <a:pt x="3890482" y="206087"/>
                </a:cubicBezTo>
                <a:cubicBezTo>
                  <a:pt x="3846533" y="206087"/>
                  <a:pt x="3810055" y="173901"/>
                  <a:pt x="3803140" y="131889"/>
                </a:cubicBezTo>
                <a:cubicBezTo>
                  <a:pt x="3802361" y="127183"/>
                  <a:pt x="3801857" y="122389"/>
                  <a:pt x="3801857" y="117468"/>
                </a:cubicBezTo>
                <a:cubicBezTo>
                  <a:pt x="3801857" y="112547"/>
                  <a:pt x="3802361" y="107752"/>
                  <a:pt x="3803140" y="103047"/>
                </a:cubicBezTo>
                <a:close/>
                <a:moveTo>
                  <a:pt x="28842" y="117468"/>
                </a:moveTo>
                <a:cubicBezTo>
                  <a:pt x="28842" y="68599"/>
                  <a:pt x="68599" y="28842"/>
                  <a:pt x="117468" y="28842"/>
                </a:cubicBezTo>
                <a:cubicBezTo>
                  <a:pt x="161409" y="28842"/>
                  <a:pt x="197885" y="61030"/>
                  <a:pt x="204805" y="103047"/>
                </a:cubicBezTo>
                <a:cubicBezTo>
                  <a:pt x="205581" y="107752"/>
                  <a:pt x="206087" y="112547"/>
                  <a:pt x="206087" y="117468"/>
                </a:cubicBezTo>
                <a:cubicBezTo>
                  <a:pt x="206087" y="122389"/>
                  <a:pt x="205581" y="127183"/>
                  <a:pt x="204805" y="131889"/>
                </a:cubicBezTo>
                <a:cubicBezTo>
                  <a:pt x="198658" y="169195"/>
                  <a:pt x="169195" y="198658"/>
                  <a:pt x="131889" y="204806"/>
                </a:cubicBezTo>
                <a:cubicBezTo>
                  <a:pt x="127183" y="205581"/>
                  <a:pt x="122390" y="206087"/>
                  <a:pt x="117468" y="206087"/>
                </a:cubicBezTo>
                <a:cubicBezTo>
                  <a:pt x="112546" y="206087"/>
                  <a:pt x="107752" y="205581"/>
                  <a:pt x="103047" y="204806"/>
                </a:cubicBezTo>
                <a:cubicBezTo>
                  <a:pt x="61030" y="197885"/>
                  <a:pt x="28842" y="161409"/>
                  <a:pt x="28842" y="117468"/>
                </a:cubicBezTo>
                <a:close/>
                <a:moveTo>
                  <a:pt x="28842" y="3890482"/>
                </a:moveTo>
                <a:cubicBezTo>
                  <a:pt x="28842" y="3846533"/>
                  <a:pt x="61030" y="3810055"/>
                  <a:pt x="103047" y="3803140"/>
                </a:cubicBezTo>
                <a:cubicBezTo>
                  <a:pt x="107752" y="3802361"/>
                  <a:pt x="112546" y="3801857"/>
                  <a:pt x="117468" y="3801857"/>
                </a:cubicBezTo>
                <a:cubicBezTo>
                  <a:pt x="122390" y="3801857"/>
                  <a:pt x="127183" y="3802361"/>
                  <a:pt x="131889" y="3803140"/>
                </a:cubicBezTo>
                <a:cubicBezTo>
                  <a:pt x="173901" y="3810055"/>
                  <a:pt x="206087" y="3846533"/>
                  <a:pt x="206087" y="3890482"/>
                </a:cubicBezTo>
                <a:cubicBezTo>
                  <a:pt x="206087" y="3934423"/>
                  <a:pt x="173901" y="3970894"/>
                  <a:pt x="131889" y="3977817"/>
                </a:cubicBezTo>
                <a:cubicBezTo>
                  <a:pt x="127183" y="3978595"/>
                  <a:pt x="122390" y="3979100"/>
                  <a:pt x="117468" y="3979100"/>
                </a:cubicBezTo>
                <a:cubicBezTo>
                  <a:pt x="112546" y="3979100"/>
                  <a:pt x="107752" y="3978595"/>
                  <a:pt x="103047" y="3977817"/>
                </a:cubicBezTo>
                <a:cubicBezTo>
                  <a:pt x="61030" y="3970894"/>
                  <a:pt x="28842" y="3934423"/>
                  <a:pt x="28842" y="3890482"/>
                </a:cubicBezTo>
                <a:close/>
                <a:moveTo>
                  <a:pt x="204805" y="7677910"/>
                </a:moveTo>
                <a:cubicBezTo>
                  <a:pt x="197885" y="7719948"/>
                  <a:pt x="161409" y="7752107"/>
                  <a:pt x="117468" y="7752107"/>
                </a:cubicBezTo>
                <a:cubicBezTo>
                  <a:pt x="68599" y="7752107"/>
                  <a:pt x="28842" y="7712376"/>
                  <a:pt x="28842" y="7663489"/>
                </a:cubicBezTo>
                <a:cubicBezTo>
                  <a:pt x="28842" y="7619576"/>
                  <a:pt x="61030" y="7583091"/>
                  <a:pt x="103047" y="7576168"/>
                </a:cubicBezTo>
                <a:cubicBezTo>
                  <a:pt x="107752" y="7575375"/>
                  <a:pt x="112546" y="7574871"/>
                  <a:pt x="117468" y="7574871"/>
                </a:cubicBezTo>
                <a:cubicBezTo>
                  <a:pt x="122390" y="7574871"/>
                  <a:pt x="127183" y="7575375"/>
                  <a:pt x="131889" y="7576168"/>
                </a:cubicBezTo>
                <a:cubicBezTo>
                  <a:pt x="169195" y="7582298"/>
                  <a:pt x="198658" y="7611789"/>
                  <a:pt x="204805" y="7649068"/>
                </a:cubicBezTo>
                <a:cubicBezTo>
                  <a:pt x="205581" y="7653754"/>
                  <a:pt x="206087" y="7658586"/>
                  <a:pt x="206087" y="7663489"/>
                </a:cubicBezTo>
                <a:cubicBezTo>
                  <a:pt x="206087" y="7668392"/>
                  <a:pt x="205581" y="7673223"/>
                  <a:pt x="204805" y="7677910"/>
                </a:cubicBezTo>
                <a:close/>
                <a:moveTo>
                  <a:pt x="3977817" y="7677910"/>
                </a:moveTo>
                <a:cubicBezTo>
                  <a:pt x="3970894" y="7719948"/>
                  <a:pt x="3934423" y="7752107"/>
                  <a:pt x="3890482" y="7752107"/>
                </a:cubicBezTo>
                <a:cubicBezTo>
                  <a:pt x="3846533" y="7752107"/>
                  <a:pt x="3810055" y="7719948"/>
                  <a:pt x="3803140" y="7677910"/>
                </a:cubicBezTo>
                <a:cubicBezTo>
                  <a:pt x="3802361" y="7673223"/>
                  <a:pt x="3801857" y="7668392"/>
                  <a:pt x="3801857" y="7663489"/>
                </a:cubicBezTo>
                <a:cubicBezTo>
                  <a:pt x="3801857" y="7658586"/>
                  <a:pt x="3802361" y="7653754"/>
                  <a:pt x="3803140" y="7649068"/>
                </a:cubicBezTo>
                <a:cubicBezTo>
                  <a:pt x="3810055" y="7607030"/>
                  <a:pt x="3846533" y="7574871"/>
                  <a:pt x="3890482" y="7574871"/>
                </a:cubicBezTo>
                <a:cubicBezTo>
                  <a:pt x="3934423" y="7574871"/>
                  <a:pt x="3970894" y="7607030"/>
                  <a:pt x="3977817" y="7649068"/>
                </a:cubicBezTo>
                <a:cubicBezTo>
                  <a:pt x="3978595" y="7653754"/>
                  <a:pt x="3979100" y="7658586"/>
                  <a:pt x="3979100" y="7663489"/>
                </a:cubicBezTo>
                <a:cubicBezTo>
                  <a:pt x="3979100" y="7668392"/>
                  <a:pt x="3978595" y="7673223"/>
                  <a:pt x="3977817" y="7677910"/>
                </a:cubicBezTo>
                <a:close/>
                <a:moveTo>
                  <a:pt x="4006962" y="7649068"/>
                </a:moveTo>
                <a:cubicBezTo>
                  <a:pt x="3999816" y="7591095"/>
                  <a:pt x="3950358" y="7546028"/>
                  <a:pt x="3890482" y="7546028"/>
                </a:cubicBezTo>
                <a:cubicBezTo>
                  <a:pt x="3830605" y="7546028"/>
                  <a:pt x="3781133" y="7591095"/>
                  <a:pt x="3773995" y="7649068"/>
                </a:cubicBezTo>
                <a:lnTo>
                  <a:pt x="233950" y="7649068"/>
                </a:lnTo>
                <a:cubicBezTo>
                  <a:pt x="227389" y="7595854"/>
                  <a:pt x="185129" y="7553599"/>
                  <a:pt x="131889" y="7547038"/>
                </a:cubicBezTo>
                <a:lnTo>
                  <a:pt x="131889" y="4006962"/>
                </a:lnTo>
                <a:cubicBezTo>
                  <a:pt x="189866" y="3999816"/>
                  <a:pt x="234929" y="3950359"/>
                  <a:pt x="234929" y="3890482"/>
                </a:cubicBezTo>
                <a:cubicBezTo>
                  <a:pt x="234929" y="3830605"/>
                  <a:pt x="189866" y="3781133"/>
                  <a:pt x="131889" y="3773995"/>
                </a:cubicBezTo>
                <a:lnTo>
                  <a:pt x="131889" y="233950"/>
                </a:lnTo>
                <a:cubicBezTo>
                  <a:pt x="185128" y="227389"/>
                  <a:pt x="227389" y="185129"/>
                  <a:pt x="233950" y="131889"/>
                </a:cubicBezTo>
                <a:lnTo>
                  <a:pt x="3773995" y="131889"/>
                </a:lnTo>
                <a:cubicBezTo>
                  <a:pt x="3781133" y="189865"/>
                  <a:pt x="3830605" y="234929"/>
                  <a:pt x="3890482" y="234929"/>
                </a:cubicBezTo>
                <a:cubicBezTo>
                  <a:pt x="3950358" y="234929"/>
                  <a:pt x="3999816" y="189865"/>
                  <a:pt x="4006962" y="131889"/>
                </a:cubicBezTo>
                <a:lnTo>
                  <a:pt x="7547038" y="131889"/>
                </a:lnTo>
                <a:cubicBezTo>
                  <a:pt x="7553599" y="185128"/>
                  <a:pt x="7595854" y="227389"/>
                  <a:pt x="7649068" y="233950"/>
                </a:cubicBezTo>
                <a:lnTo>
                  <a:pt x="7649068" y="3773966"/>
                </a:lnTo>
                <a:cubicBezTo>
                  <a:pt x="7591095" y="3781126"/>
                  <a:pt x="7546028" y="3830584"/>
                  <a:pt x="7546028" y="3890446"/>
                </a:cubicBezTo>
                <a:cubicBezTo>
                  <a:pt x="7546028" y="3950308"/>
                  <a:pt x="7591095" y="3999765"/>
                  <a:pt x="7649068" y="4006926"/>
                </a:cubicBezTo>
                <a:lnTo>
                  <a:pt x="7649068" y="7547038"/>
                </a:lnTo>
                <a:cubicBezTo>
                  <a:pt x="7595854" y="7553599"/>
                  <a:pt x="7553599" y="7595854"/>
                  <a:pt x="7547038" y="7649068"/>
                </a:cubicBezTo>
                <a:lnTo>
                  <a:pt x="4006962" y="7649068"/>
                </a:lnTo>
                <a:close/>
                <a:moveTo>
                  <a:pt x="7663489" y="7752107"/>
                </a:moveTo>
                <a:cubicBezTo>
                  <a:pt x="7619576" y="7752107"/>
                  <a:pt x="7583091" y="7719948"/>
                  <a:pt x="7576168" y="7677910"/>
                </a:cubicBezTo>
                <a:cubicBezTo>
                  <a:pt x="7575375" y="7673223"/>
                  <a:pt x="7574871" y="7668392"/>
                  <a:pt x="7574871" y="7663489"/>
                </a:cubicBezTo>
                <a:cubicBezTo>
                  <a:pt x="7574871" y="7658586"/>
                  <a:pt x="7575375" y="7653754"/>
                  <a:pt x="7576168" y="7649068"/>
                </a:cubicBezTo>
                <a:cubicBezTo>
                  <a:pt x="7582298" y="7611789"/>
                  <a:pt x="7611789" y="7582298"/>
                  <a:pt x="7649068" y="7576168"/>
                </a:cubicBezTo>
                <a:cubicBezTo>
                  <a:pt x="7653754" y="7575375"/>
                  <a:pt x="7658586" y="7574871"/>
                  <a:pt x="7663489" y="7574871"/>
                </a:cubicBezTo>
                <a:cubicBezTo>
                  <a:pt x="7668392" y="7574871"/>
                  <a:pt x="7673223" y="7575375"/>
                  <a:pt x="7677910" y="7576168"/>
                </a:cubicBezTo>
                <a:cubicBezTo>
                  <a:pt x="7719948" y="7583091"/>
                  <a:pt x="7752107" y="7619576"/>
                  <a:pt x="7752107" y="7663489"/>
                </a:cubicBezTo>
                <a:cubicBezTo>
                  <a:pt x="7752107" y="7712376"/>
                  <a:pt x="7712376" y="7752107"/>
                  <a:pt x="7663489" y="7752107"/>
                </a:cubicBezTo>
                <a:close/>
              </a:path>
            </a:pathLst>
          </a:custGeom>
          <a:solidFill>
            <a:schemeClr val="accent3"/>
          </a:solidFill>
          <a:ln w="7203" cap="flat">
            <a:noFill/>
            <a:prstDash val="solid"/>
            <a:miter/>
          </a:ln>
        </p:spPr>
        <p:txBody>
          <a:bodyPr rtlCol="0" anchor="ctr"/>
          <a:lstStyle/>
          <a:p>
            <a:endParaRPr lang="en-SV"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1400755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1895F07-A336-7C2E-001F-FD1437657208}"/>
              </a:ext>
            </a:extLst>
          </p:cNvPr>
          <p:cNvSpPr txBox="1"/>
          <p:nvPr/>
        </p:nvSpPr>
        <p:spPr>
          <a:xfrm>
            <a:off x="6915668" y="245610"/>
            <a:ext cx="10537968" cy="236988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>
            <a:defPPr>
              <a:defRPr lang="en-SV"/>
            </a:defPPr>
            <a:lvl1pPr algn="ctr">
              <a:defRPr sz="7350" b="1">
                <a:solidFill>
                  <a:schemeClr val="tx2"/>
                </a:solidFill>
                <a:latin typeface="Montserrat" pitchFamily="2" charset="77"/>
                <a:ea typeface="Arimo" panose="020B0604020202020204" pitchFamily="34" charset="0"/>
                <a:cs typeface="Arimo" panose="020B0604020202020204" pitchFamily="34" charset="0"/>
              </a:defRPr>
            </a:lvl1pPr>
          </a:lstStyle>
          <a:p>
            <a:r>
              <a:rPr lang="ro-RO" sz="7400">
                <a:solidFill>
                  <a:schemeClr val="accent3"/>
                </a:solidFill>
              </a:rPr>
              <a:t>Pagina Instanței de Laborator</a:t>
            </a:r>
          </a:p>
        </p:txBody>
      </p:sp>
      <p:sp>
        <p:nvSpPr>
          <p:cNvPr id="45" name="Graphic 66">
            <a:extLst>
              <a:ext uri="{FF2B5EF4-FFF2-40B4-BE49-F238E27FC236}">
                <a16:creationId xmlns:a16="http://schemas.microsoft.com/office/drawing/2014/main" id="{431ABA63-8DB0-2A9B-31E8-EA80176C6CF1}"/>
              </a:ext>
            </a:extLst>
          </p:cNvPr>
          <p:cNvSpPr/>
          <p:nvPr/>
        </p:nvSpPr>
        <p:spPr>
          <a:xfrm rot="5400000">
            <a:off x="21469278" y="-2739147"/>
            <a:ext cx="2104132" cy="7114855"/>
          </a:xfrm>
          <a:custGeom>
            <a:avLst/>
            <a:gdLst>
              <a:gd name="connsiteX0" fmla="*/ 491348 w 2974243"/>
              <a:gd name="connsiteY0" fmla="*/ 10057027 h 10057027"/>
              <a:gd name="connsiteX1" fmla="*/ 0 w 2974243"/>
              <a:gd name="connsiteY1" fmla="*/ 10057027 h 10057027"/>
              <a:gd name="connsiteX2" fmla="*/ 0 w 2974243"/>
              <a:gd name="connsiteY2" fmla="*/ 9171307 h 10057027"/>
              <a:gd name="connsiteX3" fmla="*/ 277177 w 2974243"/>
              <a:gd name="connsiteY3" fmla="*/ 9171307 h 10057027"/>
              <a:gd name="connsiteX4" fmla="*/ 878029 w 2974243"/>
              <a:gd name="connsiteY4" fmla="*/ 8963681 h 10057027"/>
              <a:gd name="connsiteX5" fmla="*/ 1070743 w 2974243"/>
              <a:gd name="connsiteY5" fmla="*/ 8356706 h 10057027"/>
              <a:gd name="connsiteX6" fmla="*/ 1070743 w 2974243"/>
              <a:gd name="connsiteY6" fmla="*/ 6013075 h 10057027"/>
              <a:gd name="connsiteX7" fmla="*/ 1163433 w 2974243"/>
              <a:gd name="connsiteY7" fmla="*/ 5421752 h 10057027"/>
              <a:gd name="connsiteX8" fmla="*/ 1455913 w 2974243"/>
              <a:gd name="connsiteY8" fmla="*/ 5096526 h 10057027"/>
              <a:gd name="connsiteX9" fmla="*/ 1614284 w 2974243"/>
              <a:gd name="connsiteY9" fmla="*/ 5025043 h 10057027"/>
              <a:gd name="connsiteX10" fmla="*/ 1456284 w 2974243"/>
              <a:gd name="connsiteY10" fmla="*/ 4955409 h 10057027"/>
              <a:gd name="connsiteX11" fmla="*/ 1163433 w 2974243"/>
              <a:gd name="connsiteY11" fmla="*/ 4635292 h 10057027"/>
              <a:gd name="connsiteX12" fmla="*/ 1070743 w 2974243"/>
              <a:gd name="connsiteY12" fmla="*/ 4043985 h 10057027"/>
              <a:gd name="connsiteX13" fmla="*/ 1070743 w 2974243"/>
              <a:gd name="connsiteY13" fmla="*/ 1700330 h 10057027"/>
              <a:gd name="connsiteX14" fmla="*/ 878021 w 2974243"/>
              <a:gd name="connsiteY14" fmla="*/ 1093363 h 10057027"/>
              <a:gd name="connsiteX15" fmla="*/ 277177 w 2974243"/>
              <a:gd name="connsiteY15" fmla="*/ 885785 h 10057027"/>
              <a:gd name="connsiteX16" fmla="*/ 0 w 2974243"/>
              <a:gd name="connsiteY16" fmla="*/ 885785 h 10057027"/>
              <a:gd name="connsiteX17" fmla="*/ 0 w 2974243"/>
              <a:gd name="connsiteY17" fmla="*/ 0 h 10057027"/>
              <a:gd name="connsiteX18" fmla="*/ 491348 w 2974243"/>
              <a:gd name="connsiteY18" fmla="*/ 0 h 10057027"/>
              <a:gd name="connsiteX19" fmla="*/ 1720600 w 2974243"/>
              <a:gd name="connsiteY19" fmla="*/ 401597 h 10057027"/>
              <a:gd name="connsiteX20" fmla="*/ 2139079 w 2974243"/>
              <a:gd name="connsiteY20" fmla="*/ 1603992 h 10057027"/>
              <a:gd name="connsiteX21" fmla="*/ 2139079 w 2974243"/>
              <a:gd name="connsiteY21" fmla="*/ 4065378 h 10057027"/>
              <a:gd name="connsiteX22" fmla="*/ 2261597 w 2974243"/>
              <a:gd name="connsiteY22" fmla="*/ 4457776 h 10057027"/>
              <a:gd name="connsiteX23" fmla="*/ 2589978 w 2974243"/>
              <a:gd name="connsiteY23" fmla="*/ 4580294 h 10057027"/>
              <a:gd name="connsiteX24" fmla="*/ 2974244 w 2974243"/>
              <a:gd name="connsiteY24" fmla="*/ 4580294 h 10057027"/>
              <a:gd name="connsiteX25" fmla="*/ 2974244 w 2974243"/>
              <a:gd name="connsiteY25" fmla="*/ 5476767 h 10057027"/>
              <a:gd name="connsiteX26" fmla="*/ 2589978 w 2974243"/>
              <a:gd name="connsiteY26" fmla="*/ 5476767 h 10057027"/>
              <a:gd name="connsiteX27" fmla="*/ 2261589 w 2974243"/>
              <a:gd name="connsiteY27" fmla="*/ 5599284 h 10057027"/>
              <a:gd name="connsiteX28" fmla="*/ 2139079 w 2974243"/>
              <a:gd name="connsiteY28" fmla="*/ 5991683 h 10057027"/>
              <a:gd name="connsiteX29" fmla="*/ 2139079 w 2974243"/>
              <a:gd name="connsiteY29" fmla="*/ 8453092 h 10057027"/>
              <a:gd name="connsiteX30" fmla="*/ 1720713 w 2974243"/>
              <a:gd name="connsiteY30" fmla="*/ 9650091 h 10057027"/>
              <a:gd name="connsiteX31" fmla="*/ 491348 w 2974243"/>
              <a:gd name="connsiteY31" fmla="*/ 10057027 h 10057027"/>
              <a:gd name="connsiteX32" fmla="*/ 40384 w 2974243"/>
              <a:gd name="connsiteY32" fmla="*/ 10016665 h 10057027"/>
              <a:gd name="connsiteX33" fmla="*/ 491348 w 2974243"/>
              <a:gd name="connsiteY33" fmla="*/ 10016665 h 10057027"/>
              <a:gd name="connsiteX34" fmla="*/ 1692533 w 2974243"/>
              <a:gd name="connsiteY34" fmla="*/ 9621109 h 10057027"/>
              <a:gd name="connsiteX35" fmla="*/ 2098695 w 2974243"/>
              <a:gd name="connsiteY35" fmla="*/ 8453092 h 10057027"/>
              <a:gd name="connsiteX36" fmla="*/ 2098695 w 2974243"/>
              <a:gd name="connsiteY36" fmla="*/ 5991683 h 10057027"/>
              <a:gd name="connsiteX37" fmla="*/ 2233029 w 2974243"/>
              <a:gd name="connsiteY37" fmla="*/ 5570755 h 10057027"/>
              <a:gd name="connsiteX38" fmla="*/ 2589978 w 2974243"/>
              <a:gd name="connsiteY38" fmla="*/ 5436404 h 10057027"/>
              <a:gd name="connsiteX39" fmla="*/ 2933859 w 2974243"/>
              <a:gd name="connsiteY39" fmla="*/ 5436404 h 10057027"/>
              <a:gd name="connsiteX40" fmla="*/ 2933859 w 2974243"/>
              <a:gd name="connsiteY40" fmla="*/ 4620656 h 10057027"/>
              <a:gd name="connsiteX41" fmla="*/ 2589978 w 2974243"/>
              <a:gd name="connsiteY41" fmla="*/ 4620656 h 10057027"/>
              <a:gd name="connsiteX42" fmla="*/ 2233037 w 2974243"/>
              <a:gd name="connsiteY42" fmla="*/ 4486313 h 10057027"/>
              <a:gd name="connsiteX43" fmla="*/ 2098695 w 2974243"/>
              <a:gd name="connsiteY43" fmla="*/ 4065378 h 10057027"/>
              <a:gd name="connsiteX44" fmla="*/ 2098695 w 2974243"/>
              <a:gd name="connsiteY44" fmla="*/ 1603992 h 10057027"/>
              <a:gd name="connsiteX45" fmla="*/ 1692622 w 2974243"/>
              <a:gd name="connsiteY45" fmla="*/ 430699 h 10057027"/>
              <a:gd name="connsiteX46" fmla="*/ 491348 w 2974243"/>
              <a:gd name="connsiteY46" fmla="*/ 40363 h 10057027"/>
              <a:gd name="connsiteX47" fmla="*/ 40384 w 2974243"/>
              <a:gd name="connsiteY47" fmla="*/ 40363 h 10057027"/>
              <a:gd name="connsiteX48" fmla="*/ 40384 w 2974243"/>
              <a:gd name="connsiteY48" fmla="*/ 845422 h 10057027"/>
              <a:gd name="connsiteX49" fmla="*/ 277177 w 2974243"/>
              <a:gd name="connsiteY49" fmla="*/ 845422 h 10057027"/>
              <a:gd name="connsiteX50" fmla="*/ 907671 w 2974243"/>
              <a:gd name="connsiteY50" fmla="*/ 1065956 h 10057027"/>
              <a:gd name="connsiteX51" fmla="*/ 1111127 w 2974243"/>
              <a:gd name="connsiteY51" fmla="*/ 1700330 h 10057027"/>
              <a:gd name="connsiteX52" fmla="*/ 1111127 w 2974243"/>
              <a:gd name="connsiteY52" fmla="*/ 4043985 h 10057027"/>
              <a:gd name="connsiteX53" fmla="*/ 1200457 w 2974243"/>
              <a:gd name="connsiteY53" fmla="*/ 4619179 h 10057027"/>
              <a:gd name="connsiteX54" fmla="*/ 1475136 w 2974243"/>
              <a:gd name="connsiteY54" fmla="*/ 4919720 h 10057027"/>
              <a:gd name="connsiteX55" fmla="*/ 1682703 w 2974243"/>
              <a:gd name="connsiteY55" fmla="*/ 5006032 h 10057027"/>
              <a:gd name="connsiteX56" fmla="*/ 1742432 w 2974243"/>
              <a:gd name="connsiteY56" fmla="*/ 5025511 h 10057027"/>
              <a:gd name="connsiteX57" fmla="*/ 1682526 w 2974243"/>
              <a:gd name="connsiteY57" fmla="*/ 5044465 h 10057027"/>
              <a:gd name="connsiteX58" fmla="*/ 1475515 w 2974243"/>
              <a:gd name="connsiteY58" fmla="*/ 5131818 h 10057027"/>
              <a:gd name="connsiteX59" fmla="*/ 1200457 w 2974243"/>
              <a:gd name="connsiteY59" fmla="*/ 5437865 h 10057027"/>
              <a:gd name="connsiteX60" fmla="*/ 1111127 w 2974243"/>
              <a:gd name="connsiteY60" fmla="*/ 6013075 h 10057027"/>
              <a:gd name="connsiteX61" fmla="*/ 1111127 w 2974243"/>
              <a:gd name="connsiteY61" fmla="*/ 8356706 h 10057027"/>
              <a:gd name="connsiteX62" fmla="*/ 907679 w 2974243"/>
              <a:gd name="connsiteY62" fmla="*/ 8991128 h 10057027"/>
              <a:gd name="connsiteX63" fmla="*/ 277177 w 2974243"/>
              <a:gd name="connsiteY63" fmla="*/ 9211670 h 10057027"/>
              <a:gd name="connsiteX64" fmla="*/ 40384 w 2974243"/>
              <a:gd name="connsiteY64" fmla="*/ 9211670 h 10057027"/>
              <a:gd name="connsiteX65" fmla="*/ 40384 w 2974243"/>
              <a:gd name="connsiteY65" fmla="*/ 10016665 h 10057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2974243" h="10057027">
                <a:moveTo>
                  <a:pt x="491348" y="10057027"/>
                </a:moveTo>
                <a:lnTo>
                  <a:pt x="0" y="10057027"/>
                </a:lnTo>
                <a:lnTo>
                  <a:pt x="0" y="9171307"/>
                </a:lnTo>
                <a:lnTo>
                  <a:pt x="277177" y="9171307"/>
                </a:lnTo>
                <a:cubicBezTo>
                  <a:pt x="548273" y="9171307"/>
                  <a:pt x="750431" y="9101399"/>
                  <a:pt x="878029" y="8963681"/>
                </a:cubicBezTo>
                <a:cubicBezTo>
                  <a:pt x="1005902" y="8825398"/>
                  <a:pt x="1070743" y="8621162"/>
                  <a:pt x="1070743" y="8356706"/>
                </a:cubicBezTo>
                <a:lnTo>
                  <a:pt x="1070743" y="6013075"/>
                </a:lnTo>
                <a:cubicBezTo>
                  <a:pt x="1070743" y="5761687"/>
                  <a:pt x="1101936" y="5562747"/>
                  <a:pt x="1163433" y="5421752"/>
                </a:cubicBezTo>
                <a:cubicBezTo>
                  <a:pt x="1225464" y="5279280"/>
                  <a:pt x="1323864" y="5169856"/>
                  <a:pt x="1455913" y="5096526"/>
                </a:cubicBezTo>
                <a:cubicBezTo>
                  <a:pt x="1503938" y="5069902"/>
                  <a:pt x="1557019" y="5045951"/>
                  <a:pt x="1614284" y="5025043"/>
                </a:cubicBezTo>
                <a:cubicBezTo>
                  <a:pt x="1557108" y="5004038"/>
                  <a:pt x="1504148" y="4980700"/>
                  <a:pt x="1456284" y="4955409"/>
                </a:cubicBezTo>
                <a:cubicBezTo>
                  <a:pt x="1324123" y="4885775"/>
                  <a:pt x="1225593" y="4778080"/>
                  <a:pt x="1163433" y="4635292"/>
                </a:cubicBezTo>
                <a:cubicBezTo>
                  <a:pt x="1101936" y="4494305"/>
                  <a:pt x="1070743" y="4295365"/>
                  <a:pt x="1070743" y="4043985"/>
                </a:cubicBezTo>
                <a:lnTo>
                  <a:pt x="1070743" y="1700330"/>
                </a:lnTo>
                <a:cubicBezTo>
                  <a:pt x="1070743" y="1435865"/>
                  <a:pt x="1005902" y="1231654"/>
                  <a:pt x="878021" y="1093363"/>
                </a:cubicBezTo>
                <a:cubicBezTo>
                  <a:pt x="750431" y="955629"/>
                  <a:pt x="548273" y="885785"/>
                  <a:pt x="277177" y="885785"/>
                </a:cubicBezTo>
                <a:lnTo>
                  <a:pt x="0" y="885785"/>
                </a:lnTo>
                <a:lnTo>
                  <a:pt x="0" y="0"/>
                </a:lnTo>
                <a:lnTo>
                  <a:pt x="491348" y="0"/>
                </a:lnTo>
                <a:cubicBezTo>
                  <a:pt x="1029470" y="0"/>
                  <a:pt x="1443054" y="135117"/>
                  <a:pt x="1720600" y="401597"/>
                </a:cubicBezTo>
                <a:cubicBezTo>
                  <a:pt x="1998283" y="668437"/>
                  <a:pt x="2139079" y="1072980"/>
                  <a:pt x="2139079" y="1603992"/>
                </a:cubicBezTo>
                <a:lnTo>
                  <a:pt x="2139079" y="4065378"/>
                </a:lnTo>
                <a:cubicBezTo>
                  <a:pt x="2139079" y="4244443"/>
                  <a:pt x="2180295" y="4376470"/>
                  <a:pt x="2261597" y="4457776"/>
                </a:cubicBezTo>
                <a:cubicBezTo>
                  <a:pt x="2342931" y="4539067"/>
                  <a:pt x="2453415" y="4580294"/>
                  <a:pt x="2589978" y="4580294"/>
                </a:cubicBezTo>
                <a:lnTo>
                  <a:pt x="2974244" y="4580294"/>
                </a:lnTo>
                <a:lnTo>
                  <a:pt x="2974244" y="5476767"/>
                </a:lnTo>
                <a:lnTo>
                  <a:pt x="2589978" y="5476767"/>
                </a:lnTo>
                <a:cubicBezTo>
                  <a:pt x="2453415" y="5476767"/>
                  <a:pt x="2342931" y="5517993"/>
                  <a:pt x="2261589" y="5599284"/>
                </a:cubicBezTo>
                <a:cubicBezTo>
                  <a:pt x="2180295" y="5680591"/>
                  <a:pt x="2139079" y="5812617"/>
                  <a:pt x="2139079" y="5991683"/>
                </a:cubicBezTo>
                <a:lnTo>
                  <a:pt x="2139079" y="8453092"/>
                </a:lnTo>
                <a:cubicBezTo>
                  <a:pt x="2139079" y="8977001"/>
                  <a:pt x="1998315" y="9379741"/>
                  <a:pt x="1720713" y="9650091"/>
                </a:cubicBezTo>
                <a:cubicBezTo>
                  <a:pt x="1443184" y="9920117"/>
                  <a:pt x="1029567" y="10057027"/>
                  <a:pt x="491348" y="10057027"/>
                </a:cubicBezTo>
                <a:close/>
                <a:moveTo>
                  <a:pt x="40384" y="10016665"/>
                </a:moveTo>
                <a:lnTo>
                  <a:pt x="491348" y="10016665"/>
                </a:lnTo>
                <a:cubicBezTo>
                  <a:pt x="1018671" y="10016665"/>
                  <a:pt x="1422806" y="9883629"/>
                  <a:pt x="1692533" y="9621109"/>
                </a:cubicBezTo>
                <a:cubicBezTo>
                  <a:pt x="1962042" y="9358671"/>
                  <a:pt x="2098695" y="8965699"/>
                  <a:pt x="2098695" y="8453092"/>
                </a:cubicBezTo>
                <a:lnTo>
                  <a:pt x="2098695" y="5991683"/>
                </a:lnTo>
                <a:cubicBezTo>
                  <a:pt x="2098695" y="5801525"/>
                  <a:pt x="2143893" y="5659909"/>
                  <a:pt x="2233029" y="5570755"/>
                </a:cubicBezTo>
                <a:cubicBezTo>
                  <a:pt x="2322222" y="5481602"/>
                  <a:pt x="2442317" y="5436404"/>
                  <a:pt x="2589978" y="5436404"/>
                </a:cubicBezTo>
                <a:lnTo>
                  <a:pt x="2933859" y="5436404"/>
                </a:lnTo>
                <a:lnTo>
                  <a:pt x="2933859" y="4620656"/>
                </a:lnTo>
                <a:lnTo>
                  <a:pt x="2589978" y="4620656"/>
                </a:lnTo>
                <a:cubicBezTo>
                  <a:pt x="2442317" y="4620656"/>
                  <a:pt x="2322222" y="4575458"/>
                  <a:pt x="2233037" y="4486313"/>
                </a:cubicBezTo>
                <a:cubicBezTo>
                  <a:pt x="2143893" y="4397152"/>
                  <a:pt x="2098695" y="4255535"/>
                  <a:pt x="2098695" y="4065378"/>
                </a:cubicBezTo>
                <a:lnTo>
                  <a:pt x="2098695" y="1603992"/>
                </a:lnTo>
                <a:cubicBezTo>
                  <a:pt x="2098695" y="1084386"/>
                  <a:pt x="1962074" y="689632"/>
                  <a:pt x="1692622" y="430699"/>
                </a:cubicBezTo>
                <a:cubicBezTo>
                  <a:pt x="1422854" y="171692"/>
                  <a:pt x="1018687" y="40363"/>
                  <a:pt x="491348" y="40363"/>
                </a:cubicBezTo>
                <a:lnTo>
                  <a:pt x="40384" y="40363"/>
                </a:lnTo>
                <a:lnTo>
                  <a:pt x="40384" y="845422"/>
                </a:lnTo>
                <a:lnTo>
                  <a:pt x="277177" y="845422"/>
                </a:lnTo>
                <a:cubicBezTo>
                  <a:pt x="559986" y="845422"/>
                  <a:pt x="772114" y="919617"/>
                  <a:pt x="907671" y="1065956"/>
                </a:cubicBezTo>
                <a:cubicBezTo>
                  <a:pt x="1042684" y="1211957"/>
                  <a:pt x="1111127" y="1425387"/>
                  <a:pt x="1111127" y="1700330"/>
                </a:cubicBezTo>
                <a:lnTo>
                  <a:pt x="1111127" y="4043985"/>
                </a:lnTo>
                <a:cubicBezTo>
                  <a:pt x="1111127" y="4289770"/>
                  <a:pt x="1141181" y="4483302"/>
                  <a:pt x="1200457" y="4619179"/>
                </a:cubicBezTo>
                <a:cubicBezTo>
                  <a:pt x="1258869" y="4753345"/>
                  <a:pt x="1351285" y="4854462"/>
                  <a:pt x="1475136" y="4919720"/>
                </a:cubicBezTo>
                <a:cubicBezTo>
                  <a:pt x="1536237" y="4952010"/>
                  <a:pt x="1606070" y="4981039"/>
                  <a:pt x="1682703" y="5006032"/>
                </a:cubicBezTo>
                <a:lnTo>
                  <a:pt x="1742432" y="5025511"/>
                </a:lnTo>
                <a:lnTo>
                  <a:pt x="1682526" y="5044465"/>
                </a:lnTo>
                <a:cubicBezTo>
                  <a:pt x="1606151" y="5068618"/>
                  <a:pt x="1536496" y="5098003"/>
                  <a:pt x="1475515" y="5131818"/>
                </a:cubicBezTo>
                <a:cubicBezTo>
                  <a:pt x="1351414" y="5200726"/>
                  <a:pt x="1258869" y="5303700"/>
                  <a:pt x="1200457" y="5437865"/>
                </a:cubicBezTo>
                <a:cubicBezTo>
                  <a:pt x="1141181" y="5573750"/>
                  <a:pt x="1111127" y="5767282"/>
                  <a:pt x="1111127" y="6013075"/>
                </a:cubicBezTo>
                <a:lnTo>
                  <a:pt x="1111127" y="8356706"/>
                </a:lnTo>
                <a:cubicBezTo>
                  <a:pt x="1111127" y="8631657"/>
                  <a:pt x="1042684" y="8845095"/>
                  <a:pt x="907679" y="8991128"/>
                </a:cubicBezTo>
                <a:cubicBezTo>
                  <a:pt x="772114" y="9137484"/>
                  <a:pt x="559986" y="9211670"/>
                  <a:pt x="277177" y="9211670"/>
                </a:cubicBezTo>
                <a:lnTo>
                  <a:pt x="40384" y="9211670"/>
                </a:lnTo>
                <a:lnTo>
                  <a:pt x="40384" y="10016665"/>
                </a:lnTo>
                <a:close/>
              </a:path>
            </a:pathLst>
          </a:custGeom>
          <a:solidFill>
            <a:schemeClr val="accent3"/>
          </a:solidFill>
          <a:ln w="8076" cap="flat">
            <a:noFill/>
            <a:prstDash val="solid"/>
            <a:miter/>
          </a:ln>
        </p:spPr>
        <p:txBody>
          <a:bodyPr rtlCol="0" anchor="ctr"/>
          <a:lstStyle/>
          <a:p>
            <a:endParaRPr lang="en-SV">
              <a:latin typeface="Montserrat" pitchFamily="2" charset="77"/>
            </a:endParaRP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D2B1BAAF-DE6C-F8FD-67FF-8EA78ABA632D}"/>
              </a:ext>
            </a:extLst>
          </p:cNvPr>
          <p:cNvGrpSpPr/>
          <p:nvPr/>
        </p:nvGrpSpPr>
        <p:grpSpPr>
          <a:xfrm>
            <a:off x="1033802" y="11891374"/>
            <a:ext cx="2523408" cy="1166223"/>
            <a:chOff x="16885721" y="2813473"/>
            <a:chExt cx="3627870" cy="1676665"/>
          </a:xfrm>
          <a:solidFill>
            <a:schemeClr val="accent3"/>
          </a:solidFill>
        </p:grpSpPr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EF8B345B-2CFD-0885-6526-6DE51EB0B75E}"/>
                </a:ext>
              </a:extLst>
            </p:cNvPr>
            <p:cNvSpPr/>
            <p:nvPr/>
          </p:nvSpPr>
          <p:spPr>
            <a:xfrm>
              <a:off x="16885721" y="3253111"/>
              <a:ext cx="849443" cy="872155"/>
            </a:xfrm>
            <a:custGeom>
              <a:avLst/>
              <a:gdLst>
                <a:gd name="connsiteX0" fmla="*/ 0 w 849443"/>
                <a:gd name="connsiteY0" fmla="*/ 551773 h 872155"/>
                <a:gd name="connsiteX1" fmla="*/ 849443 w 849443"/>
                <a:gd name="connsiteY1" fmla="*/ 872156 h 872155"/>
                <a:gd name="connsiteX2" fmla="*/ 849443 w 849443"/>
                <a:gd name="connsiteY2" fmla="*/ 653213 h 872155"/>
                <a:gd name="connsiteX3" fmla="*/ 253150 w 849443"/>
                <a:gd name="connsiteY3" fmla="*/ 436074 h 872155"/>
                <a:gd name="connsiteX4" fmla="*/ 849443 w 849443"/>
                <a:gd name="connsiteY4" fmla="*/ 218939 h 872155"/>
                <a:gd name="connsiteX5" fmla="*/ 849443 w 849443"/>
                <a:gd name="connsiteY5" fmla="*/ 0 h 872155"/>
                <a:gd name="connsiteX6" fmla="*/ 0 w 849443"/>
                <a:gd name="connsiteY6" fmla="*/ 320380 h 872155"/>
                <a:gd name="connsiteX7" fmla="*/ 0 w 849443"/>
                <a:gd name="connsiteY7" fmla="*/ 551773 h 872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9443" h="872155">
                  <a:moveTo>
                    <a:pt x="0" y="551773"/>
                  </a:moveTo>
                  <a:lnTo>
                    <a:pt x="849443" y="872156"/>
                  </a:lnTo>
                  <a:lnTo>
                    <a:pt x="849443" y="653213"/>
                  </a:lnTo>
                  <a:lnTo>
                    <a:pt x="253150" y="436074"/>
                  </a:lnTo>
                  <a:lnTo>
                    <a:pt x="849443" y="218939"/>
                  </a:lnTo>
                  <a:lnTo>
                    <a:pt x="849443" y="0"/>
                  </a:lnTo>
                  <a:lnTo>
                    <a:pt x="0" y="320380"/>
                  </a:lnTo>
                  <a:lnTo>
                    <a:pt x="0" y="551773"/>
                  </a:lnTo>
                  <a:close/>
                </a:path>
              </a:pathLst>
            </a:custGeom>
            <a:grpFill/>
            <a:ln w="84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SV">
                <a:latin typeface="Montserrat" pitchFamily="2" charset="77"/>
              </a:endParaRPr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FF645ED9-02B4-1E08-FAB3-10E9D5DA15E6}"/>
                </a:ext>
              </a:extLst>
            </p:cNvPr>
            <p:cNvSpPr/>
            <p:nvPr/>
          </p:nvSpPr>
          <p:spPr>
            <a:xfrm>
              <a:off x="18290109" y="2813473"/>
              <a:ext cx="835164" cy="1676665"/>
            </a:xfrm>
            <a:custGeom>
              <a:avLst/>
              <a:gdLst>
                <a:gd name="connsiteX0" fmla="*/ 0 w 835164"/>
                <a:gd name="connsiteY0" fmla="*/ 1676665 h 1676665"/>
                <a:gd name="connsiteX1" fmla="*/ 246253 w 835164"/>
                <a:gd name="connsiteY1" fmla="*/ 1676665 h 1676665"/>
                <a:gd name="connsiteX2" fmla="*/ 835164 w 835164"/>
                <a:gd name="connsiteY2" fmla="*/ 0 h 1676665"/>
                <a:gd name="connsiteX3" fmla="*/ 588886 w 835164"/>
                <a:gd name="connsiteY3" fmla="*/ 0 h 1676665"/>
                <a:gd name="connsiteX4" fmla="*/ 0 w 835164"/>
                <a:gd name="connsiteY4" fmla="*/ 1676665 h 1676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5164" h="1676665">
                  <a:moveTo>
                    <a:pt x="0" y="1676665"/>
                  </a:moveTo>
                  <a:lnTo>
                    <a:pt x="246253" y="1676665"/>
                  </a:lnTo>
                  <a:lnTo>
                    <a:pt x="835164" y="0"/>
                  </a:lnTo>
                  <a:lnTo>
                    <a:pt x="588886" y="0"/>
                  </a:lnTo>
                  <a:lnTo>
                    <a:pt x="0" y="1676665"/>
                  </a:lnTo>
                  <a:close/>
                </a:path>
              </a:pathLst>
            </a:custGeom>
            <a:grpFill/>
            <a:ln w="84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SV">
                <a:latin typeface="Montserrat" pitchFamily="2" charset="77"/>
              </a:endParaRPr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B6C6CF3D-EB00-A11A-4FFE-350D663B037B}"/>
                </a:ext>
              </a:extLst>
            </p:cNvPr>
            <p:cNvSpPr/>
            <p:nvPr/>
          </p:nvSpPr>
          <p:spPr>
            <a:xfrm>
              <a:off x="19664148" y="3253111"/>
              <a:ext cx="849443" cy="872155"/>
            </a:xfrm>
            <a:custGeom>
              <a:avLst/>
              <a:gdLst>
                <a:gd name="connsiteX0" fmla="*/ 0 w 849443"/>
                <a:gd name="connsiteY0" fmla="*/ 0 h 872155"/>
                <a:gd name="connsiteX1" fmla="*/ 0 w 849443"/>
                <a:gd name="connsiteY1" fmla="*/ 218939 h 872155"/>
                <a:gd name="connsiteX2" fmla="*/ 596272 w 849443"/>
                <a:gd name="connsiteY2" fmla="*/ 436074 h 872155"/>
                <a:gd name="connsiteX3" fmla="*/ 0 w 849443"/>
                <a:gd name="connsiteY3" fmla="*/ 653213 h 872155"/>
                <a:gd name="connsiteX4" fmla="*/ 0 w 849443"/>
                <a:gd name="connsiteY4" fmla="*/ 872156 h 872155"/>
                <a:gd name="connsiteX5" fmla="*/ 849443 w 849443"/>
                <a:gd name="connsiteY5" fmla="*/ 551773 h 872155"/>
                <a:gd name="connsiteX6" fmla="*/ 849443 w 849443"/>
                <a:gd name="connsiteY6" fmla="*/ 320380 h 872155"/>
                <a:gd name="connsiteX7" fmla="*/ 0 w 849443"/>
                <a:gd name="connsiteY7" fmla="*/ 0 h 872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9443" h="872155">
                  <a:moveTo>
                    <a:pt x="0" y="0"/>
                  </a:moveTo>
                  <a:lnTo>
                    <a:pt x="0" y="218939"/>
                  </a:lnTo>
                  <a:lnTo>
                    <a:pt x="596272" y="436074"/>
                  </a:lnTo>
                  <a:lnTo>
                    <a:pt x="0" y="653213"/>
                  </a:lnTo>
                  <a:lnTo>
                    <a:pt x="0" y="872156"/>
                  </a:lnTo>
                  <a:lnTo>
                    <a:pt x="849443" y="551773"/>
                  </a:lnTo>
                  <a:lnTo>
                    <a:pt x="849443" y="32038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84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SV">
                <a:latin typeface="Montserrat" pitchFamily="2" charset="77"/>
              </a:endParaRP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514CE76B-8831-4838-9D2D-9E5979589D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5713" y="2784641"/>
            <a:ext cx="18877879" cy="9106733"/>
          </a:xfrm>
          <a:prstGeom prst="rect">
            <a:avLst/>
          </a:prstGeom>
        </p:spPr>
      </p:pic>
      <p:sp>
        <p:nvSpPr>
          <p:cNvPr id="53" name="Graphic 28">
            <a:extLst>
              <a:ext uri="{FF2B5EF4-FFF2-40B4-BE49-F238E27FC236}">
                <a16:creationId xmlns:a16="http://schemas.microsoft.com/office/drawing/2014/main" id="{3374B177-1060-0953-5DE7-43692CA1A03C}"/>
              </a:ext>
            </a:extLst>
          </p:cNvPr>
          <p:cNvSpPr/>
          <p:nvPr/>
        </p:nvSpPr>
        <p:spPr>
          <a:xfrm>
            <a:off x="-1677047" y="11091674"/>
            <a:ext cx="6423383" cy="6423324"/>
          </a:xfrm>
          <a:custGeom>
            <a:avLst/>
            <a:gdLst>
              <a:gd name="connsiteX0" fmla="*/ 7677910 w 7781021"/>
              <a:gd name="connsiteY0" fmla="*/ 7547038 h 7780948"/>
              <a:gd name="connsiteX1" fmla="*/ 7677910 w 7781021"/>
              <a:gd name="connsiteY1" fmla="*/ 4006940 h 7780948"/>
              <a:gd name="connsiteX2" fmla="*/ 7781021 w 7781021"/>
              <a:gd name="connsiteY2" fmla="*/ 3890446 h 7780948"/>
              <a:gd name="connsiteX3" fmla="*/ 7677910 w 7781021"/>
              <a:gd name="connsiteY3" fmla="*/ 3773952 h 7780948"/>
              <a:gd name="connsiteX4" fmla="*/ 7677910 w 7781021"/>
              <a:gd name="connsiteY4" fmla="*/ 233950 h 7780948"/>
              <a:gd name="connsiteX5" fmla="*/ 7780949 w 7781021"/>
              <a:gd name="connsiteY5" fmla="*/ 117468 h 7780948"/>
              <a:gd name="connsiteX6" fmla="*/ 7663489 w 7781021"/>
              <a:gd name="connsiteY6" fmla="*/ 0 h 7780948"/>
              <a:gd name="connsiteX7" fmla="*/ 7547038 w 7781021"/>
              <a:gd name="connsiteY7" fmla="*/ 103047 h 7780948"/>
              <a:gd name="connsiteX8" fmla="*/ 4006962 w 7781021"/>
              <a:gd name="connsiteY8" fmla="*/ 103047 h 7780948"/>
              <a:gd name="connsiteX9" fmla="*/ 3890482 w 7781021"/>
              <a:gd name="connsiteY9" fmla="*/ 0 h 7780948"/>
              <a:gd name="connsiteX10" fmla="*/ 3773995 w 7781021"/>
              <a:gd name="connsiteY10" fmla="*/ 103047 h 7780948"/>
              <a:gd name="connsiteX11" fmla="*/ 233950 w 7781021"/>
              <a:gd name="connsiteY11" fmla="*/ 103047 h 7780948"/>
              <a:gd name="connsiteX12" fmla="*/ 117468 w 7781021"/>
              <a:gd name="connsiteY12" fmla="*/ 0 h 7780948"/>
              <a:gd name="connsiteX13" fmla="*/ 0 w 7781021"/>
              <a:gd name="connsiteY13" fmla="*/ 117468 h 7780948"/>
              <a:gd name="connsiteX14" fmla="*/ 103047 w 7781021"/>
              <a:gd name="connsiteY14" fmla="*/ 233950 h 7780948"/>
              <a:gd name="connsiteX15" fmla="*/ 103047 w 7781021"/>
              <a:gd name="connsiteY15" fmla="*/ 3773995 h 7780948"/>
              <a:gd name="connsiteX16" fmla="*/ 0 w 7781021"/>
              <a:gd name="connsiteY16" fmla="*/ 3890482 h 7780948"/>
              <a:gd name="connsiteX17" fmla="*/ 103047 w 7781021"/>
              <a:gd name="connsiteY17" fmla="*/ 4006962 h 7780948"/>
              <a:gd name="connsiteX18" fmla="*/ 103047 w 7781021"/>
              <a:gd name="connsiteY18" fmla="*/ 7547038 h 7780948"/>
              <a:gd name="connsiteX19" fmla="*/ 0 w 7781021"/>
              <a:gd name="connsiteY19" fmla="*/ 7663489 h 7780948"/>
              <a:gd name="connsiteX20" fmla="*/ 117468 w 7781021"/>
              <a:gd name="connsiteY20" fmla="*/ 7780949 h 7780948"/>
              <a:gd name="connsiteX21" fmla="*/ 233950 w 7781021"/>
              <a:gd name="connsiteY21" fmla="*/ 7677910 h 7780948"/>
              <a:gd name="connsiteX22" fmla="*/ 3773995 w 7781021"/>
              <a:gd name="connsiteY22" fmla="*/ 7677910 h 7780948"/>
              <a:gd name="connsiteX23" fmla="*/ 3890482 w 7781021"/>
              <a:gd name="connsiteY23" fmla="*/ 7780949 h 7780948"/>
              <a:gd name="connsiteX24" fmla="*/ 4006962 w 7781021"/>
              <a:gd name="connsiteY24" fmla="*/ 7677910 h 7780948"/>
              <a:gd name="connsiteX25" fmla="*/ 7547038 w 7781021"/>
              <a:gd name="connsiteY25" fmla="*/ 7677910 h 7780948"/>
              <a:gd name="connsiteX26" fmla="*/ 7663489 w 7781021"/>
              <a:gd name="connsiteY26" fmla="*/ 7780949 h 7780948"/>
              <a:gd name="connsiteX27" fmla="*/ 7780949 w 7781021"/>
              <a:gd name="connsiteY27" fmla="*/ 7663489 h 7780948"/>
              <a:gd name="connsiteX28" fmla="*/ 7677910 w 7781021"/>
              <a:gd name="connsiteY28" fmla="*/ 7547038 h 7780948"/>
              <a:gd name="connsiteX29" fmla="*/ 7752179 w 7781021"/>
              <a:gd name="connsiteY29" fmla="*/ 3890446 h 7780948"/>
              <a:gd name="connsiteX30" fmla="*/ 7677910 w 7781021"/>
              <a:gd name="connsiteY30" fmla="*/ 3977795 h 7780948"/>
              <a:gd name="connsiteX31" fmla="*/ 7663560 w 7781021"/>
              <a:gd name="connsiteY31" fmla="*/ 3979071 h 7780948"/>
              <a:gd name="connsiteX32" fmla="*/ 7649068 w 7781021"/>
              <a:gd name="connsiteY32" fmla="*/ 3977781 h 7780948"/>
              <a:gd name="connsiteX33" fmla="*/ 7574871 w 7781021"/>
              <a:gd name="connsiteY33" fmla="*/ 3890446 h 7780948"/>
              <a:gd name="connsiteX34" fmla="*/ 7649068 w 7781021"/>
              <a:gd name="connsiteY34" fmla="*/ 3803104 h 7780948"/>
              <a:gd name="connsiteX35" fmla="*/ 7663560 w 7781021"/>
              <a:gd name="connsiteY35" fmla="*/ 3801821 h 7780948"/>
              <a:gd name="connsiteX36" fmla="*/ 7677910 w 7781021"/>
              <a:gd name="connsiteY36" fmla="*/ 3803097 h 7780948"/>
              <a:gd name="connsiteX37" fmla="*/ 7752179 w 7781021"/>
              <a:gd name="connsiteY37" fmla="*/ 3890446 h 7780948"/>
              <a:gd name="connsiteX38" fmla="*/ 7576168 w 7781021"/>
              <a:gd name="connsiteY38" fmla="*/ 103047 h 7780948"/>
              <a:gd name="connsiteX39" fmla="*/ 7663489 w 7781021"/>
              <a:gd name="connsiteY39" fmla="*/ 28842 h 7780948"/>
              <a:gd name="connsiteX40" fmla="*/ 7752107 w 7781021"/>
              <a:gd name="connsiteY40" fmla="*/ 117468 h 7780948"/>
              <a:gd name="connsiteX41" fmla="*/ 7677910 w 7781021"/>
              <a:gd name="connsiteY41" fmla="*/ 204805 h 7780948"/>
              <a:gd name="connsiteX42" fmla="*/ 7663489 w 7781021"/>
              <a:gd name="connsiteY42" fmla="*/ 206087 h 7780948"/>
              <a:gd name="connsiteX43" fmla="*/ 7649068 w 7781021"/>
              <a:gd name="connsiteY43" fmla="*/ 204805 h 7780948"/>
              <a:gd name="connsiteX44" fmla="*/ 7576168 w 7781021"/>
              <a:gd name="connsiteY44" fmla="*/ 131889 h 7780948"/>
              <a:gd name="connsiteX45" fmla="*/ 7574871 w 7781021"/>
              <a:gd name="connsiteY45" fmla="*/ 117468 h 7780948"/>
              <a:gd name="connsiteX46" fmla="*/ 7576168 w 7781021"/>
              <a:gd name="connsiteY46" fmla="*/ 103047 h 7780948"/>
              <a:gd name="connsiteX47" fmla="*/ 3803140 w 7781021"/>
              <a:gd name="connsiteY47" fmla="*/ 103047 h 7780948"/>
              <a:gd name="connsiteX48" fmla="*/ 3890482 w 7781021"/>
              <a:gd name="connsiteY48" fmla="*/ 28842 h 7780948"/>
              <a:gd name="connsiteX49" fmla="*/ 3977817 w 7781021"/>
              <a:gd name="connsiteY49" fmla="*/ 103047 h 7780948"/>
              <a:gd name="connsiteX50" fmla="*/ 3979100 w 7781021"/>
              <a:gd name="connsiteY50" fmla="*/ 117468 h 7780948"/>
              <a:gd name="connsiteX51" fmla="*/ 3977817 w 7781021"/>
              <a:gd name="connsiteY51" fmla="*/ 131889 h 7780948"/>
              <a:gd name="connsiteX52" fmla="*/ 3890482 w 7781021"/>
              <a:gd name="connsiteY52" fmla="*/ 206087 h 7780948"/>
              <a:gd name="connsiteX53" fmla="*/ 3803140 w 7781021"/>
              <a:gd name="connsiteY53" fmla="*/ 131889 h 7780948"/>
              <a:gd name="connsiteX54" fmla="*/ 3801857 w 7781021"/>
              <a:gd name="connsiteY54" fmla="*/ 117468 h 7780948"/>
              <a:gd name="connsiteX55" fmla="*/ 3803140 w 7781021"/>
              <a:gd name="connsiteY55" fmla="*/ 103047 h 7780948"/>
              <a:gd name="connsiteX56" fmla="*/ 28842 w 7781021"/>
              <a:gd name="connsiteY56" fmla="*/ 117468 h 7780948"/>
              <a:gd name="connsiteX57" fmla="*/ 117468 w 7781021"/>
              <a:gd name="connsiteY57" fmla="*/ 28842 h 7780948"/>
              <a:gd name="connsiteX58" fmla="*/ 204805 w 7781021"/>
              <a:gd name="connsiteY58" fmla="*/ 103047 h 7780948"/>
              <a:gd name="connsiteX59" fmla="*/ 206087 w 7781021"/>
              <a:gd name="connsiteY59" fmla="*/ 117468 h 7780948"/>
              <a:gd name="connsiteX60" fmla="*/ 204805 w 7781021"/>
              <a:gd name="connsiteY60" fmla="*/ 131889 h 7780948"/>
              <a:gd name="connsiteX61" fmla="*/ 131889 w 7781021"/>
              <a:gd name="connsiteY61" fmla="*/ 204806 h 7780948"/>
              <a:gd name="connsiteX62" fmla="*/ 117468 w 7781021"/>
              <a:gd name="connsiteY62" fmla="*/ 206087 h 7780948"/>
              <a:gd name="connsiteX63" fmla="*/ 103047 w 7781021"/>
              <a:gd name="connsiteY63" fmla="*/ 204806 h 7780948"/>
              <a:gd name="connsiteX64" fmla="*/ 28842 w 7781021"/>
              <a:gd name="connsiteY64" fmla="*/ 117468 h 7780948"/>
              <a:gd name="connsiteX65" fmla="*/ 28842 w 7781021"/>
              <a:gd name="connsiteY65" fmla="*/ 3890482 h 7780948"/>
              <a:gd name="connsiteX66" fmla="*/ 103047 w 7781021"/>
              <a:gd name="connsiteY66" fmla="*/ 3803140 h 7780948"/>
              <a:gd name="connsiteX67" fmla="*/ 117468 w 7781021"/>
              <a:gd name="connsiteY67" fmla="*/ 3801857 h 7780948"/>
              <a:gd name="connsiteX68" fmla="*/ 131889 w 7781021"/>
              <a:gd name="connsiteY68" fmla="*/ 3803140 h 7780948"/>
              <a:gd name="connsiteX69" fmla="*/ 206087 w 7781021"/>
              <a:gd name="connsiteY69" fmla="*/ 3890482 h 7780948"/>
              <a:gd name="connsiteX70" fmla="*/ 131889 w 7781021"/>
              <a:gd name="connsiteY70" fmla="*/ 3977817 h 7780948"/>
              <a:gd name="connsiteX71" fmla="*/ 117468 w 7781021"/>
              <a:gd name="connsiteY71" fmla="*/ 3979100 h 7780948"/>
              <a:gd name="connsiteX72" fmla="*/ 103047 w 7781021"/>
              <a:gd name="connsiteY72" fmla="*/ 3977817 h 7780948"/>
              <a:gd name="connsiteX73" fmla="*/ 28842 w 7781021"/>
              <a:gd name="connsiteY73" fmla="*/ 3890482 h 7780948"/>
              <a:gd name="connsiteX74" fmla="*/ 204805 w 7781021"/>
              <a:gd name="connsiteY74" fmla="*/ 7677910 h 7780948"/>
              <a:gd name="connsiteX75" fmla="*/ 117468 w 7781021"/>
              <a:gd name="connsiteY75" fmla="*/ 7752107 h 7780948"/>
              <a:gd name="connsiteX76" fmla="*/ 28842 w 7781021"/>
              <a:gd name="connsiteY76" fmla="*/ 7663489 h 7780948"/>
              <a:gd name="connsiteX77" fmla="*/ 103047 w 7781021"/>
              <a:gd name="connsiteY77" fmla="*/ 7576168 h 7780948"/>
              <a:gd name="connsiteX78" fmla="*/ 117468 w 7781021"/>
              <a:gd name="connsiteY78" fmla="*/ 7574871 h 7780948"/>
              <a:gd name="connsiteX79" fmla="*/ 131889 w 7781021"/>
              <a:gd name="connsiteY79" fmla="*/ 7576168 h 7780948"/>
              <a:gd name="connsiteX80" fmla="*/ 204805 w 7781021"/>
              <a:gd name="connsiteY80" fmla="*/ 7649068 h 7780948"/>
              <a:gd name="connsiteX81" fmla="*/ 206087 w 7781021"/>
              <a:gd name="connsiteY81" fmla="*/ 7663489 h 7780948"/>
              <a:gd name="connsiteX82" fmla="*/ 204805 w 7781021"/>
              <a:gd name="connsiteY82" fmla="*/ 7677910 h 7780948"/>
              <a:gd name="connsiteX83" fmla="*/ 3977817 w 7781021"/>
              <a:gd name="connsiteY83" fmla="*/ 7677910 h 7780948"/>
              <a:gd name="connsiteX84" fmla="*/ 3890482 w 7781021"/>
              <a:gd name="connsiteY84" fmla="*/ 7752107 h 7780948"/>
              <a:gd name="connsiteX85" fmla="*/ 3803140 w 7781021"/>
              <a:gd name="connsiteY85" fmla="*/ 7677910 h 7780948"/>
              <a:gd name="connsiteX86" fmla="*/ 3801857 w 7781021"/>
              <a:gd name="connsiteY86" fmla="*/ 7663489 h 7780948"/>
              <a:gd name="connsiteX87" fmla="*/ 3803140 w 7781021"/>
              <a:gd name="connsiteY87" fmla="*/ 7649068 h 7780948"/>
              <a:gd name="connsiteX88" fmla="*/ 3890482 w 7781021"/>
              <a:gd name="connsiteY88" fmla="*/ 7574871 h 7780948"/>
              <a:gd name="connsiteX89" fmla="*/ 3977817 w 7781021"/>
              <a:gd name="connsiteY89" fmla="*/ 7649068 h 7780948"/>
              <a:gd name="connsiteX90" fmla="*/ 3979100 w 7781021"/>
              <a:gd name="connsiteY90" fmla="*/ 7663489 h 7780948"/>
              <a:gd name="connsiteX91" fmla="*/ 3977817 w 7781021"/>
              <a:gd name="connsiteY91" fmla="*/ 7677910 h 7780948"/>
              <a:gd name="connsiteX92" fmla="*/ 4006962 w 7781021"/>
              <a:gd name="connsiteY92" fmla="*/ 7649068 h 7780948"/>
              <a:gd name="connsiteX93" fmla="*/ 3890482 w 7781021"/>
              <a:gd name="connsiteY93" fmla="*/ 7546028 h 7780948"/>
              <a:gd name="connsiteX94" fmla="*/ 3773995 w 7781021"/>
              <a:gd name="connsiteY94" fmla="*/ 7649068 h 7780948"/>
              <a:gd name="connsiteX95" fmla="*/ 233950 w 7781021"/>
              <a:gd name="connsiteY95" fmla="*/ 7649068 h 7780948"/>
              <a:gd name="connsiteX96" fmla="*/ 131889 w 7781021"/>
              <a:gd name="connsiteY96" fmla="*/ 7547038 h 7780948"/>
              <a:gd name="connsiteX97" fmla="*/ 131889 w 7781021"/>
              <a:gd name="connsiteY97" fmla="*/ 4006962 h 7780948"/>
              <a:gd name="connsiteX98" fmla="*/ 234929 w 7781021"/>
              <a:gd name="connsiteY98" fmla="*/ 3890482 h 7780948"/>
              <a:gd name="connsiteX99" fmla="*/ 131889 w 7781021"/>
              <a:gd name="connsiteY99" fmla="*/ 3773995 h 7780948"/>
              <a:gd name="connsiteX100" fmla="*/ 131889 w 7781021"/>
              <a:gd name="connsiteY100" fmla="*/ 233950 h 7780948"/>
              <a:gd name="connsiteX101" fmla="*/ 233950 w 7781021"/>
              <a:gd name="connsiteY101" fmla="*/ 131889 h 7780948"/>
              <a:gd name="connsiteX102" fmla="*/ 3773995 w 7781021"/>
              <a:gd name="connsiteY102" fmla="*/ 131889 h 7780948"/>
              <a:gd name="connsiteX103" fmla="*/ 3890482 w 7781021"/>
              <a:gd name="connsiteY103" fmla="*/ 234929 h 7780948"/>
              <a:gd name="connsiteX104" fmla="*/ 4006962 w 7781021"/>
              <a:gd name="connsiteY104" fmla="*/ 131889 h 7780948"/>
              <a:gd name="connsiteX105" fmla="*/ 7547038 w 7781021"/>
              <a:gd name="connsiteY105" fmla="*/ 131889 h 7780948"/>
              <a:gd name="connsiteX106" fmla="*/ 7649068 w 7781021"/>
              <a:gd name="connsiteY106" fmla="*/ 233950 h 7780948"/>
              <a:gd name="connsiteX107" fmla="*/ 7649068 w 7781021"/>
              <a:gd name="connsiteY107" fmla="*/ 3773966 h 7780948"/>
              <a:gd name="connsiteX108" fmla="*/ 7546028 w 7781021"/>
              <a:gd name="connsiteY108" fmla="*/ 3890446 h 7780948"/>
              <a:gd name="connsiteX109" fmla="*/ 7649068 w 7781021"/>
              <a:gd name="connsiteY109" fmla="*/ 4006926 h 7780948"/>
              <a:gd name="connsiteX110" fmla="*/ 7649068 w 7781021"/>
              <a:gd name="connsiteY110" fmla="*/ 7547038 h 7780948"/>
              <a:gd name="connsiteX111" fmla="*/ 7547038 w 7781021"/>
              <a:gd name="connsiteY111" fmla="*/ 7649068 h 7780948"/>
              <a:gd name="connsiteX112" fmla="*/ 4006962 w 7781021"/>
              <a:gd name="connsiteY112" fmla="*/ 7649068 h 7780948"/>
              <a:gd name="connsiteX113" fmla="*/ 7663489 w 7781021"/>
              <a:gd name="connsiteY113" fmla="*/ 7752107 h 7780948"/>
              <a:gd name="connsiteX114" fmla="*/ 7576168 w 7781021"/>
              <a:gd name="connsiteY114" fmla="*/ 7677910 h 7780948"/>
              <a:gd name="connsiteX115" fmla="*/ 7574871 w 7781021"/>
              <a:gd name="connsiteY115" fmla="*/ 7663489 h 7780948"/>
              <a:gd name="connsiteX116" fmla="*/ 7576168 w 7781021"/>
              <a:gd name="connsiteY116" fmla="*/ 7649068 h 7780948"/>
              <a:gd name="connsiteX117" fmla="*/ 7649068 w 7781021"/>
              <a:gd name="connsiteY117" fmla="*/ 7576168 h 7780948"/>
              <a:gd name="connsiteX118" fmla="*/ 7663489 w 7781021"/>
              <a:gd name="connsiteY118" fmla="*/ 7574871 h 7780948"/>
              <a:gd name="connsiteX119" fmla="*/ 7677910 w 7781021"/>
              <a:gd name="connsiteY119" fmla="*/ 7576168 h 7780948"/>
              <a:gd name="connsiteX120" fmla="*/ 7752107 w 7781021"/>
              <a:gd name="connsiteY120" fmla="*/ 7663489 h 7780948"/>
              <a:gd name="connsiteX121" fmla="*/ 7663489 w 7781021"/>
              <a:gd name="connsiteY121" fmla="*/ 7752107 h 7780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</a:cxnLst>
            <a:rect l="l" t="t" r="r" b="b"/>
            <a:pathLst>
              <a:path w="7781021" h="7780948">
                <a:moveTo>
                  <a:pt x="7677910" y="7547038"/>
                </a:moveTo>
                <a:lnTo>
                  <a:pt x="7677910" y="4006940"/>
                </a:lnTo>
                <a:cubicBezTo>
                  <a:pt x="7735883" y="3999809"/>
                  <a:pt x="7781021" y="3950337"/>
                  <a:pt x="7781021" y="3890446"/>
                </a:cubicBezTo>
                <a:cubicBezTo>
                  <a:pt x="7781021" y="3830555"/>
                  <a:pt x="7735883" y="3781083"/>
                  <a:pt x="7677910" y="3773952"/>
                </a:cubicBezTo>
                <a:lnTo>
                  <a:pt x="7677910" y="233950"/>
                </a:lnTo>
                <a:cubicBezTo>
                  <a:pt x="7735883" y="226806"/>
                  <a:pt x="7780949" y="177345"/>
                  <a:pt x="7780949" y="117468"/>
                </a:cubicBezTo>
                <a:cubicBezTo>
                  <a:pt x="7780949" y="52699"/>
                  <a:pt x="7728240" y="0"/>
                  <a:pt x="7663489" y="0"/>
                </a:cubicBezTo>
                <a:cubicBezTo>
                  <a:pt x="7603641" y="0"/>
                  <a:pt x="7554176" y="45070"/>
                  <a:pt x="7547038" y="103047"/>
                </a:cubicBezTo>
                <a:lnTo>
                  <a:pt x="4006962" y="103047"/>
                </a:lnTo>
                <a:cubicBezTo>
                  <a:pt x="3999816" y="45070"/>
                  <a:pt x="3950358" y="0"/>
                  <a:pt x="3890482" y="0"/>
                </a:cubicBezTo>
                <a:cubicBezTo>
                  <a:pt x="3830605" y="0"/>
                  <a:pt x="3781133" y="45070"/>
                  <a:pt x="3773995" y="103047"/>
                </a:cubicBezTo>
                <a:lnTo>
                  <a:pt x="233950" y="103047"/>
                </a:lnTo>
                <a:cubicBezTo>
                  <a:pt x="226806" y="45070"/>
                  <a:pt x="177344" y="0"/>
                  <a:pt x="117468" y="0"/>
                </a:cubicBezTo>
                <a:cubicBezTo>
                  <a:pt x="52699" y="0"/>
                  <a:pt x="0" y="52699"/>
                  <a:pt x="0" y="117468"/>
                </a:cubicBezTo>
                <a:cubicBezTo>
                  <a:pt x="0" y="177345"/>
                  <a:pt x="45070" y="226806"/>
                  <a:pt x="103047" y="233950"/>
                </a:cubicBezTo>
                <a:lnTo>
                  <a:pt x="103047" y="3773995"/>
                </a:lnTo>
                <a:cubicBezTo>
                  <a:pt x="45070" y="3781133"/>
                  <a:pt x="0" y="3830605"/>
                  <a:pt x="0" y="3890482"/>
                </a:cubicBezTo>
                <a:cubicBezTo>
                  <a:pt x="0" y="3950359"/>
                  <a:pt x="45070" y="3999816"/>
                  <a:pt x="103047" y="4006962"/>
                </a:cubicBezTo>
                <a:lnTo>
                  <a:pt x="103047" y="7547038"/>
                </a:lnTo>
                <a:cubicBezTo>
                  <a:pt x="45070" y="7554176"/>
                  <a:pt x="0" y="7603641"/>
                  <a:pt x="0" y="7663489"/>
                </a:cubicBezTo>
                <a:cubicBezTo>
                  <a:pt x="0" y="7728240"/>
                  <a:pt x="52699" y="7780949"/>
                  <a:pt x="117468" y="7780949"/>
                </a:cubicBezTo>
                <a:cubicBezTo>
                  <a:pt x="177344" y="7780949"/>
                  <a:pt x="226806" y="7735883"/>
                  <a:pt x="233950" y="7677910"/>
                </a:cubicBezTo>
                <a:lnTo>
                  <a:pt x="3773995" y="7677910"/>
                </a:lnTo>
                <a:cubicBezTo>
                  <a:pt x="3781133" y="7735883"/>
                  <a:pt x="3830605" y="7780949"/>
                  <a:pt x="3890482" y="7780949"/>
                </a:cubicBezTo>
                <a:cubicBezTo>
                  <a:pt x="3950358" y="7780949"/>
                  <a:pt x="3999816" y="7735883"/>
                  <a:pt x="4006962" y="7677910"/>
                </a:cubicBezTo>
                <a:lnTo>
                  <a:pt x="7547038" y="7677910"/>
                </a:lnTo>
                <a:cubicBezTo>
                  <a:pt x="7554176" y="7735883"/>
                  <a:pt x="7603641" y="7780949"/>
                  <a:pt x="7663489" y="7780949"/>
                </a:cubicBezTo>
                <a:cubicBezTo>
                  <a:pt x="7728240" y="7780949"/>
                  <a:pt x="7780949" y="7728240"/>
                  <a:pt x="7780949" y="7663489"/>
                </a:cubicBezTo>
                <a:cubicBezTo>
                  <a:pt x="7780949" y="7603641"/>
                  <a:pt x="7735883" y="7554176"/>
                  <a:pt x="7677910" y="7547038"/>
                </a:cubicBezTo>
                <a:close/>
                <a:moveTo>
                  <a:pt x="7752179" y="3890446"/>
                </a:moveTo>
                <a:cubicBezTo>
                  <a:pt x="7752179" y="3934402"/>
                  <a:pt x="7719948" y="3970887"/>
                  <a:pt x="7677910" y="3977795"/>
                </a:cubicBezTo>
                <a:cubicBezTo>
                  <a:pt x="7673223" y="3978567"/>
                  <a:pt x="7668464" y="3979071"/>
                  <a:pt x="7663560" y="3979071"/>
                </a:cubicBezTo>
                <a:cubicBezTo>
                  <a:pt x="7658586" y="3979071"/>
                  <a:pt x="7653754" y="3978567"/>
                  <a:pt x="7649068" y="3977781"/>
                </a:cubicBezTo>
                <a:cubicBezTo>
                  <a:pt x="7607102" y="3970851"/>
                  <a:pt x="7574871" y="3934380"/>
                  <a:pt x="7574871" y="3890446"/>
                </a:cubicBezTo>
                <a:cubicBezTo>
                  <a:pt x="7574871" y="3846512"/>
                  <a:pt x="7607102" y="3810041"/>
                  <a:pt x="7649068" y="3803104"/>
                </a:cubicBezTo>
                <a:cubicBezTo>
                  <a:pt x="7653754" y="3802325"/>
                  <a:pt x="7658586" y="3801821"/>
                  <a:pt x="7663560" y="3801821"/>
                </a:cubicBezTo>
                <a:cubicBezTo>
                  <a:pt x="7668464" y="3801821"/>
                  <a:pt x="7673223" y="3802325"/>
                  <a:pt x="7677910" y="3803097"/>
                </a:cubicBezTo>
                <a:cubicBezTo>
                  <a:pt x="7719948" y="3810005"/>
                  <a:pt x="7752179" y="3846483"/>
                  <a:pt x="7752179" y="3890446"/>
                </a:cubicBezTo>
                <a:close/>
                <a:moveTo>
                  <a:pt x="7576168" y="103047"/>
                </a:moveTo>
                <a:cubicBezTo>
                  <a:pt x="7583091" y="61030"/>
                  <a:pt x="7619576" y="28842"/>
                  <a:pt x="7663489" y="28842"/>
                </a:cubicBezTo>
                <a:cubicBezTo>
                  <a:pt x="7712376" y="28842"/>
                  <a:pt x="7752107" y="68599"/>
                  <a:pt x="7752107" y="117468"/>
                </a:cubicBezTo>
                <a:cubicBezTo>
                  <a:pt x="7752107" y="161409"/>
                  <a:pt x="7719948" y="197885"/>
                  <a:pt x="7677910" y="204805"/>
                </a:cubicBezTo>
                <a:cubicBezTo>
                  <a:pt x="7673223" y="205581"/>
                  <a:pt x="7668392" y="206087"/>
                  <a:pt x="7663489" y="206087"/>
                </a:cubicBezTo>
                <a:cubicBezTo>
                  <a:pt x="7658586" y="206087"/>
                  <a:pt x="7653754" y="205581"/>
                  <a:pt x="7649068" y="204805"/>
                </a:cubicBezTo>
                <a:cubicBezTo>
                  <a:pt x="7611789" y="198659"/>
                  <a:pt x="7582298" y="169197"/>
                  <a:pt x="7576168" y="131889"/>
                </a:cubicBezTo>
                <a:cubicBezTo>
                  <a:pt x="7575375" y="127183"/>
                  <a:pt x="7574871" y="122389"/>
                  <a:pt x="7574871" y="117468"/>
                </a:cubicBezTo>
                <a:cubicBezTo>
                  <a:pt x="7574871" y="112547"/>
                  <a:pt x="7575375" y="107752"/>
                  <a:pt x="7576168" y="103047"/>
                </a:cubicBezTo>
                <a:close/>
                <a:moveTo>
                  <a:pt x="3803140" y="103047"/>
                </a:moveTo>
                <a:cubicBezTo>
                  <a:pt x="3810055" y="61030"/>
                  <a:pt x="3846533" y="28842"/>
                  <a:pt x="3890482" y="28842"/>
                </a:cubicBezTo>
                <a:cubicBezTo>
                  <a:pt x="3934423" y="28842"/>
                  <a:pt x="3970894" y="61030"/>
                  <a:pt x="3977817" y="103047"/>
                </a:cubicBezTo>
                <a:cubicBezTo>
                  <a:pt x="3978595" y="107752"/>
                  <a:pt x="3979100" y="112547"/>
                  <a:pt x="3979100" y="117468"/>
                </a:cubicBezTo>
                <a:cubicBezTo>
                  <a:pt x="3979100" y="122389"/>
                  <a:pt x="3978595" y="127183"/>
                  <a:pt x="3977817" y="131889"/>
                </a:cubicBezTo>
                <a:cubicBezTo>
                  <a:pt x="3970894" y="173901"/>
                  <a:pt x="3934423" y="206087"/>
                  <a:pt x="3890482" y="206087"/>
                </a:cubicBezTo>
                <a:cubicBezTo>
                  <a:pt x="3846533" y="206087"/>
                  <a:pt x="3810055" y="173901"/>
                  <a:pt x="3803140" y="131889"/>
                </a:cubicBezTo>
                <a:cubicBezTo>
                  <a:pt x="3802361" y="127183"/>
                  <a:pt x="3801857" y="122389"/>
                  <a:pt x="3801857" y="117468"/>
                </a:cubicBezTo>
                <a:cubicBezTo>
                  <a:pt x="3801857" y="112547"/>
                  <a:pt x="3802361" y="107752"/>
                  <a:pt x="3803140" y="103047"/>
                </a:cubicBezTo>
                <a:close/>
                <a:moveTo>
                  <a:pt x="28842" y="117468"/>
                </a:moveTo>
                <a:cubicBezTo>
                  <a:pt x="28842" y="68599"/>
                  <a:pt x="68599" y="28842"/>
                  <a:pt x="117468" y="28842"/>
                </a:cubicBezTo>
                <a:cubicBezTo>
                  <a:pt x="161409" y="28842"/>
                  <a:pt x="197885" y="61030"/>
                  <a:pt x="204805" y="103047"/>
                </a:cubicBezTo>
                <a:cubicBezTo>
                  <a:pt x="205581" y="107752"/>
                  <a:pt x="206087" y="112547"/>
                  <a:pt x="206087" y="117468"/>
                </a:cubicBezTo>
                <a:cubicBezTo>
                  <a:pt x="206087" y="122389"/>
                  <a:pt x="205581" y="127183"/>
                  <a:pt x="204805" y="131889"/>
                </a:cubicBezTo>
                <a:cubicBezTo>
                  <a:pt x="198658" y="169195"/>
                  <a:pt x="169195" y="198658"/>
                  <a:pt x="131889" y="204806"/>
                </a:cubicBezTo>
                <a:cubicBezTo>
                  <a:pt x="127183" y="205581"/>
                  <a:pt x="122390" y="206087"/>
                  <a:pt x="117468" y="206087"/>
                </a:cubicBezTo>
                <a:cubicBezTo>
                  <a:pt x="112546" y="206087"/>
                  <a:pt x="107752" y="205581"/>
                  <a:pt x="103047" y="204806"/>
                </a:cubicBezTo>
                <a:cubicBezTo>
                  <a:pt x="61030" y="197885"/>
                  <a:pt x="28842" y="161409"/>
                  <a:pt x="28842" y="117468"/>
                </a:cubicBezTo>
                <a:close/>
                <a:moveTo>
                  <a:pt x="28842" y="3890482"/>
                </a:moveTo>
                <a:cubicBezTo>
                  <a:pt x="28842" y="3846533"/>
                  <a:pt x="61030" y="3810055"/>
                  <a:pt x="103047" y="3803140"/>
                </a:cubicBezTo>
                <a:cubicBezTo>
                  <a:pt x="107752" y="3802361"/>
                  <a:pt x="112546" y="3801857"/>
                  <a:pt x="117468" y="3801857"/>
                </a:cubicBezTo>
                <a:cubicBezTo>
                  <a:pt x="122390" y="3801857"/>
                  <a:pt x="127183" y="3802361"/>
                  <a:pt x="131889" y="3803140"/>
                </a:cubicBezTo>
                <a:cubicBezTo>
                  <a:pt x="173901" y="3810055"/>
                  <a:pt x="206087" y="3846533"/>
                  <a:pt x="206087" y="3890482"/>
                </a:cubicBezTo>
                <a:cubicBezTo>
                  <a:pt x="206087" y="3934423"/>
                  <a:pt x="173901" y="3970894"/>
                  <a:pt x="131889" y="3977817"/>
                </a:cubicBezTo>
                <a:cubicBezTo>
                  <a:pt x="127183" y="3978595"/>
                  <a:pt x="122390" y="3979100"/>
                  <a:pt x="117468" y="3979100"/>
                </a:cubicBezTo>
                <a:cubicBezTo>
                  <a:pt x="112546" y="3979100"/>
                  <a:pt x="107752" y="3978595"/>
                  <a:pt x="103047" y="3977817"/>
                </a:cubicBezTo>
                <a:cubicBezTo>
                  <a:pt x="61030" y="3970894"/>
                  <a:pt x="28842" y="3934423"/>
                  <a:pt x="28842" y="3890482"/>
                </a:cubicBezTo>
                <a:close/>
                <a:moveTo>
                  <a:pt x="204805" y="7677910"/>
                </a:moveTo>
                <a:cubicBezTo>
                  <a:pt x="197885" y="7719948"/>
                  <a:pt x="161409" y="7752107"/>
                  <a:pt x="117468" y="7752107"/>
                </a:cubicBezTo>
                <a:cubicBezTo>
                  <a:pt x="68599" y="7752107"/>
                  <a:pt x="28842" y="7712376"/>
                  <a:pt x="28842" y="7663489"/>
                </a:cubicBezTo>
                <a:cubicBezTo>
                  <a:pt x="28842" y="7619576"/>
                  <a:pt x="61030" y="7583091"/>
                  <a:pt x="103047" y="7576168"/>
                </a:cubicBezTo>
                <a:cubicBezTo>
                  <a:pt x="107752" y="7575375"/>
                  <a:pt x="112546" y="7574871"/>
                  <a:pt x="117468" y="7574871"/>
                </a:cubicBezTo>
                <a:cubicBezTo>
                  <a:pt x="122390" y="7574871"/>
                  <a:pt x="127183" y="7575375"/>
                  <a:pt x="131889" y="7576168"/>
                </a:cubicBezTo>
                <a:cubicBezTo>
                  <a:pt x="169195" y="7582298"/>
                  <a:pt x="198658" y="7611789"/>
                  <a:pt x="204805" y="7649068"/>
                </a:cubicBezTo>
                <a:cubicBezTo>
                  <a:pt x="205581" y="7653754"/>
                  <a:pt x="206087" y="7658586"/>
                  <a:pt x="206087" y="7663489"/>
                </a:cubicBezTo>
                <a:cubicBezTo>
                  <a:pt x="206087" y="7668392"/>
                  <a:pt x="205581" y="7673223"/>
                  <a:pt x="204805" y="7677910"/>
                </a:cubicBezTo>
                <a:close/>
                <a:moveTo>
                  <a:pt x="3977817" y="7677910"/>
                </a:moveTo>
                <a:cubicBezTo>
                  <a:pt x="3970894" y="7719948"/>
                  <a:pt x="3934423" y="7752107"/>
                  <a:pt x="3890482" y="7752107"/>
                </a:cubicBezTo>
                <a:cubicBezTo>
                  <a:pt x="3846533" y="7752107"/>
                  <a:pt x="3810055" y="7719948"/>
                  <a:pt x="3803140" y="7677910"/>
                </a:cubicBezTo>
                <a:cubicBezTo>
                  <a:pt x="3802361" y="7673223"/>
                  <a:pt x="3801857" y="7668392"/>
                  <a:pt x="3801857" y="7663489"/>
                </a:cubicBezTo>
                <a:cubicBezTo>
                  <a:pt x="3801857" y="7658586"/>
                  <a:pt x="3802361" y="7653754"/>
                  <a:pt x="3803140" y="7649068"/>
                </a:cubicBezTo>
                <a:cubicBezTo>
                  <a:pt x="3810055" y="7607030"/>
                  <a:pt x="3846533" y="7574871"/>
                  <a:pt x="3890482" y="7574871"/>
                </a:cubicBezTo>
                <a:cubicBezTo>
                  <a:pt x="3934423" y="7574871"/>
                  <a:pt x="3970894" y="7607030"/>
                  <a:pt x="3977817" y="7649068"/>
                </a:cubicBezTo>
                <a:cubicBezTo>
                  <a:pt x="3978595" y="7653754"/>
                  <a:pt x="3979100" y="7658586"/>
                  <a:pt x="3979100" y="7663489"/>
                </a:cubicBezTo>
                <a:cubicBezTo>
                  <a:pt x="3979100" y="7668392"/>
                  <a:pt x="3978595" y="7673223"/>
                  <a:pt x="3977817" y="7677910"/>
                </a:cubicBezTo>
                <a:close/>
                <a:moveTo>
                  <a:pt x="4006962" y="7649068"/>
                </a:moveTo>
                <a:cubicBezTo>
                  <a:pt x="3999816" y="7591095"/>
                  <a:pt x="3950358" y="7546028"/>
                  <a:pt x="3890482" y="7546028"/>
                </a:cubicBezTo>
                <a:cubicBezTo>
                  <a:pt x="3830605" y="7546028"/>
                  <a:pt x="3781133" y="7591095"/>
                  <a:pt x="3773995" y="7649068"/>
                </a:cubicBezTo>
                <a:lnTo>
                  <a:pt x="233950" y="7649068"/>
                </a:lnTo>
                <a:cubicBezTo>
                  <a:pt x="227389" y="7595854"/>
                  <a:pt x="185129" y="7553599"/>
                  <a:pt x="131889" y="7547038"/>
                </a:cubicBezTo>
                <a:lnTo>
                  <a:pt x="131889" y="4006962"/>
                </a:lnTo>
                <a:cubicBezTo>
                  <a:pt x="189866" y="3999816"/>
                  <a:pt x="234929" y="3950359"/>
                  <a:pt x="234929" y="3890482"/>
                </a:cubicBezTo>
                <a:cubicBezTo>
                  <a:pt x="234929" y="3830605"/>
                  <a:pt x="189866" y="3781133"/>
                  <a:pt x="131889" y="3773995"/>
                </a:cubicBezTo>
                <a:lnTo>
                  <a:pt x="131889" y="233950"/>
                </a:lnTo>
                <a:cubicBezTo>
                  <a:pt x="185128" y="227389"/>
                  <a:pt x="227389" y="185129"/>
                  <a:pt x="233950" y="131889"/>
                </a:cubicBezTo>
                <a:lnTo>
                  <a:pt x="3773995" y="131889"/>
                </a:lnTo>
                <a:cubicBezTo>
                  <a:pt x="3781133" y="189865"/>
                  <a:pt x="3830605" y="234929"/>
                  <a:pt x="3890482" y="234929"/>
                </a:cubicBezTo>
                <a:cubicBezTo>
                  <a:pt x="3950358" y="234929"/>
                  <a:pt x="3999816" y="189865"/>
                  <a:pt x="4006962" y="131889"/>
                </a:cubicBezTo>
                <a:lnTo>
                  <a:pt x="7547038" y="131889"/>
                </a:lnTo>
                <a:cubicBezTo>
                  <a:pt x="7553599" y="185128"/>
                  <a:pt x="7595854" y="227389"/>
                  <a:pt x="7649068" y="233950"/>
                </a:cubicBezTo>
                <a:lnTo>
                  <a:pt x="7649068" y="3773966"/>
                </a:lnTo>
                <a:cubicBezTo>
                  <a:pt x="7591095" y="3781126"/>
                  <a:pt x="7546028" y="3830584"/>
                  <a:pt x="7546028" y="3890446"/>
                </a:cubicBezTo>
                <a:cubicBezTo>
                  <a:pt x="7546028" y="3950308"/>
                  <a:pt x="7591095" y="3999765"/>
                  <a:pt x="7649068" y="4006926"/>
                </a:cubicBezTo>
                <a:lnTo>
                  <a:pt x="7649068" y="7547038"/>
                </a:lnTo>
                <a:cubicBezTo>
                  <a:pt x="7595854" y="7553599"/>
                  <a:pt x="7553599" y="7595854"/>
                  <a:pt x="7547038" y="7649068"/>
                </a:cubicBezTo>
                <a:lnTo>
                  <a:pt x="4006962" y="7649068"/>
                </a:lnTo>
                <a:close/>
                <a:moveTo>
                  <a:pt x="7663489" y="7752107"/>
                </a:moveTo>
                <a:cubicBezTo>
                  <a:pt x="7619576" y="7752107"/>
                  <a:pt x="7583091" y="7719948"/>
                  <a:pt x="7576168" y="7677910"/>
                </a:cubicBezTo>
                <a:cubicBezTo>
                  <a:pt x="7575375" y="7673223"/>
                  <a:pt x="7574871" y="7668392"/>
                  <a:pt x="7574871" y="7663489"/>
                </a:cubicBezTo>
                <a:cubicBezTo>
                  <a:pt x="7574871" y="7658586"/>
                  <a:pt x="7575375" y="7653754"/>
                  <a:pt x="7576168" y="7649068"/>
                </a:cubicBezTo>
                <a:cubicBezTo>
                  <a:pt x="7582298" y="7611789"/>
                  <a:pt x="7611789" y="7582298"/>
                  <a:pt x="7649068" y="7576168"/>
                </a:cubicBezTo>
                <a:cubicBezTo>
                  <a:pt x="7653754" y="7575375"/>
                  <a:pt x="7658586" y="7574871"/>
                  <a:pt x="7663489" y="7574871"/>
                </a:cubicBezTo>
                <a:cubicBezTo>
                  <a:pt x="7668392" y="7574871"/>
                  <a:pt x="7673223" y="7575375"/>
                  <a:pt x="7677910" y="7576168"/>
                </a:cubicBezTo>
                <a:cubicBezTo>
                  <a:pt x="7719948" y="7583091"/>
                  <a:pt x="7752107" y="7619576"/>
                  <a:pt x="7752107" y="7663489"/>
                </a:cubicBezTo>
                <a:cubicBezTo>
                  <a:pt x="7752107" y="7712376"/>
                  <a:pt x="7712376" y="7752107"/>
                  <a:pt x="7663489" y="7752107"/>
                </a:cubicBezTo>
                <a:close/>
              </a:path>
            </a:pathLst>
          </a:custGeom>
          <a:solidFill>
            <a:schemeClr val="accent3"/>
          </a:solidFill>
          <a:ln w="7203" cap="flat">
            <a:noFill/>
            <a:prstDash val="solid"/>
            <a:miter/>
          </a:ln>
        </p:spPr>
        <p:txBody>
          <a:bodyPr rtlCol="0" anchor="ctr"/>
          <a:lstStyle/>
          <a:p>
            <a:endParaRPr lang="en-SV"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5029613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1895F07-A336-7C2E-001F-FD1437657208}"/>
              </a:ext>
            </a:extLst>
          </p:cNvPr>
          <p:cNvSpPr txBox="1"/>
          <p:nvPr/>
        </p:nvSpPr>
        <p:spPr>
          <a:xfrm>
            <a:off x="6915669" y="669056"/>
            <a:ext cx="10537968" cy="1231106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>
            <a:defPPr>
              <a:defRPr lang="en-SV"/>
            </a:defPPr>
            <a:lvl1pPr algn="ctr">
              <a:defRPr sz="7350" b="1">
                <a:solidFill>
                  <a:schemeClr val="tx2"/>
                </a:solidFill>
                <a:latin typeface="Montserrat" pitchFamily="2" charset="77"/>
                <a:ea typeface="Arimo" panose="020B0604020202020204" pitchFamily="34" charset="0"/>
                <a:cs typeface="Arimo" panose="020B0604020202020204" pitchFamily="34" charset="0"/>
              </a:defRPr>
            </a:lvl1pPr>
          </a:lstStyle>
          <a:p>
            <a:r>
              <a:rPr lang="ro-RO" sz="7400">
                <a:solidFill>
                  <a:schemeClr val="accent3"/>
                </a:solidFill>
              </a:rPr>
              <a:t>Pagina de Prezențe</a:t>
            </a:r>
            <a:endParaRPr lang="en-US" sz="7400">
              <a:solidFill>
                <a:schemeClr val="accent3"/>
              </a:solidFill>
            </a:endParaRPr>
          </a:p>
        </p:txBody>
      </p:sp>
      <p:sp>
        <p:nvSpPr>
          <p:cNvPr id="45" name="Graphic 66">
            <a:extLst>
              <a:ext uri="{FF2B5EF4-FFF2-40B4-BE49-F238E27FC236}">
                <a16:creationId xmlns:a16="http://schemas.microsoft.com/office/drawing/2014/main" id="{431ABA63-8DB0-2A9B-31E8-EA80176C6CF1}"/>
              </a:ext>
            </a:extLst>
          </p:cNvPr>
          <p:cNvSpPr/>
          <p:nvPr/>
        </p:nvSpPr>
        <p:spPr>
          <a:xfrm rot="5400000">
            <a:off x="21469278" y="-2739147"/>
            <a:ext cx="2104132" cy="7114855"/>
          </a:xfrm>
          <a:custGeom>
            <a:avLst/>
            <a:gdLst>
              <a:gd name="connsiteX0" fmla="*/ 491348 w 2974243"/>
              <a:gd name="connsiteY0" fmla="*/ 10057027 h 10057027"/>
              <a:gd name="connsiteX1" fmla="*/ 0 w 2974243"/>
              <a:gd name="connsiteY1" fmla="*/ 10057027 h 10057027"/>
              <a:gd name="connsiteX2" fmla="*/ 0 w 2974243"/>
              <a:gd name="connsiteY2" fmla="*/ 9171307 h 10057027"/>
              <a:gd name="connsiteX3" fmla="*/ 277177 w 2974243"/>
              <a:gd name="connsiteY3" fmla="*/ 9171307 h 10057027"/>
              <a:gd name="connsiteX4" fmla="*/ 878029 w 2974243"/>
              <a:gd name="connsiteY4" fmla="*/ 8963681 h 10057027"/>
              <a:gd name="connsiteX5" fmla="*/ 1070743 w 2974243"/>
              <a:gd name="connsiteY5" fmla="*/ 8356706 h 10057027"/>
              <a:gd name="connsiteX6" fmla="*/ 1070743 w 2974243"/>
              <a:gd name="connsiteY6" fmla="*/ 6013075 h 10057027"/>
              <a:gd name="connsiteX7" fmla="*/ 1163433 w 2974243"/>
              <a:gd name="connsiteY7" fmla="*/ 5421752 h 10057027"/>
              <a:gd name="connsiteX8" fmla="*/ 1455913 w 2974243"/>
              <a:gd name="connsiteY8" fmla="*/ 5096526 h 10057027"/>
              <a:gd name="connsiteX9" fmla="*/ 1614284 w 2974243"/>
              <a:gd name="connsiteY9" fmla="*/ 5025043 h 10057027"/>
              <a:gd name="connsiteX10" fmla="*/ 1456284 w 2974243"/>
              <a:gd name="connsiteY10" fmla="*/ 4955409 h 10057027"/>
              <a:gd name="connsiteX11" fmla="*/ 1163433 w 2974243"/>
              <a:gd name="connsiteY11" fmla="*/ 4635292 h 10057027"/>
              <a:gd name="connsiteX12" fmla="*/ 1070743 w 2974243"/>
              <a:gd name="connsiteY12" fmla="*/ 4043985 h 10057027"/>
              <a:gd name="connsiteX13" fmla="*/ 1070743 w 2974243"/>
              <a:gd name="connsiteY13" fmla="*/ 1700330 h 10057027"/>
              <a:gd name="connsiteX14" fmla="*/ 878021 w 2974243"/>
              <a:gd name="connsiteY14" fmla="*/ 1093363 h 10057027"/>
              <a:gd name="connsiteX15" fmla="*/ 277177 w 2974243"/>
              <a:gd name="connsiteY15" fmla="*/ 885785 h 10057027"/>
              <a:gd name="connsiteX16" fmla="*/ 0 w 2974243"/>
              <a:gd name="connsiteY16" fmla="*/ 885785 h 10057027"/>
              <a:gd name="connsiteX17" fmla="*/ 0 w 2974243"/>
              <a:gd name="connsiteY17" fmla="*/ 0 h 10057027"/>
              <a:gd name="connsiteX18" fmla="*/ 491348 w 2974243"/>
              <a:gd name="connsiteY18" fmla="*/ 0 h 10057027"/>
              <a:gd name="connsiteX19" fmla="*/ 1720600 w 2974243"/>
              <a:gd name="connsiteY19" fmla="*/ 401597 h 10057027"/>
              <a:gd name="connsiteX20" fmla="*/ 2139079 w 2974243"/>
              <a:gd name="connsiteY20" fmla="*/ 1603992 h 10057027"/>
              <a:gd name="connsiteX21" fmla="*/ 2139079 w 2974243"/>
              <a:gd name="connsiteY21" fmla="*/ 4065378 h 10057027"/>
              <a:gd name="connsiteX22" fmla="*/ 2261597 w 2974243"/>
              <a:gd name="connsiteY22" fmla="*/ 4457776 h 10057027"/>
              <a:gd name="connsiteX23" fmla="*/ 2589978 w 2974243"/>
              <a:gd name="connsiteY23" fmla="*/ 4580294 h 10057027"/>
              <a:gd name="connsiteX24" fmla="*/ 2974244 w 2974243"/>
              <a:gd name="connsiteY24" fmla="*/ 4580294 h 10057027"/>
              <a:gd name="connsiteX25" fmla="*/ 2974244 w 2974243"/>
              <a:gd name="connsiteY25" fmla="*/ 5476767 h 10057027"/>
              <a:gd name="connsiteX26" fmla="*/ 2589978 w 2974243"/>
              <a:gd name="connsiteY26" fmla="*/ 5476767 h 10057027"/>
              <a:gd name="connsiteX27" fmla="*/ 2261589 w 2974243"/>
              <a:gd name="connsiteY27" fmla="*/ 5599284 h 10057027"/>
              <a:gd name="connsiteX28" fmla="*/ 2139079 w 2974243"/>
              <a:gd name="connsiteY28" fmla="*/ 5991683 h 10057027"/>
              <a:gd name="connsiteX29" fmla="*/ 2139079 w 2974243"/>
              <a:gd name="connsiteY29" fmla="*/ 8453092 h 10057027"/>
              <a:gd name="connsiteX30" fmla="*/ 1720713 w 2974243"/>
              <a:gd name="connsiteY30" fmla="*/ 9650091 h 10057027"/>
              <a:gd name="connsiteX31" fmla="*/ 491348 w 2974243"/>
              <a:gd name="connsiteY31" fmla="*/ 10057027 h 10057027"/>
              <a:gd name="connsiteX32" fmla="*/ 40384 w 2974243"/>
              <a:gd name="connsiteY32" fmla="*/ 10016665 h 10057027"/>
              <a:gd name="connsiteX33" fmla="*/ 491348 w 2974243"/>
              <a:gd name="connsiteY33" fmla="*/ 10016665 h 10057027"/>
              <a:gd name="connsiteX34" fmla="*/ 1692533 w 2974243"/>
              <a:gd name="connsiteY34" fmla="*/ 9621109 h 10057027"/>
              <a:gd name="connsiteX35" fmla="*/ 2098695 w 2974243"/>
              <a:gd name="connsiteY35" fmla="*/ 8453092 h 10057027"/>
              <a:gd name="connsiteX36" fmla="*/ 2098695 w 2974243"/>
              <a:gd name="connsiteY36" fmla="*/ 5991683 h 10057027"/>
              <a:gd name="connsiteX37" fmla="*/ 2233029 w 2974243"/>
              <a:gd name="connsiteY37" fmla="*/ 5570755 h 10057027"/>
              <a:gd name="connsiteX38" fmla="*/ 2589978 w 2974243"/>
              <a:gd name="connsiteY38" fmla="*/ 5436404 h 10057027"/>
              <a:gd name="connsiteX39" fmla="*/ 2933859 w 2974243"/>
              <a:gd name="connsiteY39" fmla="*/ 5436404 h 10057027"/>
              <a:gd name="connsiteX40" fmla="*/ 2933859 w 2974243"/>
              <a:gd name="connsiteY40" fmla="*/ 4620656 h 10057027"/>
              <a:gd name="connsiteX41" fmla="*/ 2589978 w 2974243"/>
              <a:gd name="connsiteY41" fmla="*/ 4620656 h 10057027"/>
              <a:gd name="connsiteX42" fmla="*/ 2233037 w 2974243"/>
              <a:gd name="connsiteY42" fmla="*/ 4486313 h 10057027"/>
              <a:gd name="connsiteX43" fmla="*/ 2098695 w 2974243"/>
              <a:gd name="connsiteY43" fmla="*/ 4065378 h 10057027"/>
              <a:gd name="connsiteX44" fmla="*/ 2098695 w 2974243"/>
              <a:gd name="connsiteY44" fmla="*/ 1603992 h 10057027"/>
              <a:gd name="connsiteX45" fmla="*/ 1692622 w 2974243"/>
              <a:gd name="connsiteY45" fmla="*/ 430699 h 10057027"/>
              <a:gd name="connsiteX46" fmla="*/ 491348 w 2974243"/>
              <a:gd name="connsiteY46" fmla="*/ 40363 h 10057027"/>
              <a:gd name="connsiteX47" fmla="*/ 40384 w 2974243"/>
              <a:gd name="connsiteY47" fmla="*/ 40363 h 10057027"/>
              <a:gd name="connsiteX48" fmla="*/ 40384 w 2974243"/>
              <a:gd name="connsiteY48" fmla="*/ 845422 h 10057027"/>
              <a:gd name="connsiteX49" fmla="*/ 277177 w 2974243"/>
              <a:gd name="connsiteY49" fmla="*/ 845422 h 10057027"/>
              <a:gd name="connsiteX50" fmla="*/ 907671 w 2974243"/>
              <a:gd name="connsiteY50" fmla="*/ 1065956 h 10057027"/>
              <a:gd name="connsiteX51" fmla="*/ 1111127 w 2974243"/>
              <a:gd name="connsiteY51" fmla="*/ 1700330 h 10057027"/>
              <a:gd name="connsiteX52" fmla="*/ 1111127 w 2974243"/>
              <a:gd name="connsiteY52" fmla="*/ 4043985 h 10057027"/>
              <a:gd name="connsiteX53" fmla="*/ 1200457 w 2974243"/>
              <a:gd name="connsiteY53" fmla="*/ 4619179 h 10057027"/>
              <a:gd name="connsiteX54" fmla="*/ 1475136 w 2974243"/>
              <a:gd name="connsiteY54" fmla="*/ 4919720 h 10057027"/>
              <a:gd name="connsiteX55" fmla="*/ 1682703 w 2974243"/>
              <a:gd name="connsiteY55" fmla="*/ 5006032 h 10057027"/>
              <a:gd name="connsiteX56" fmla="*/ 1742432 w 2974243"/>
              <a:gd name="connsiteY56" fmla="*/ 5025511 h 10057027"/>
              <a:gd name="connsiteX57" fmla="*/ 1682526 w 2974243"/>
              <a:gd name="connsiteY57" fmla="*/ 5044465 h 10057027"/>
              <a:gd name="connsiteX58" fmla="*/ 1475515 w 2974243"/>
              <a:gd name="connsiteY58" fmla="*/ 5131818 h 10057027"/>
              <a:gd name="connsiteX59" fmla="*/ 1200457 w 2974243"/>
              <a:gd name="connsiteY59" fmla="*/ 5437865 h 10057027"/>
              <a:gd name="connsiteX60" fmla="*/ 1111127 w 2974243"/>
              <a:gd name="connsiteY60" fmla="*/ 6013075 h 10057027"/>
              <a:gd name="connsiteX61" fmla="*/ 1111127 w 2974243"/>
              <a:gd name="connsiteY61" fmla="*/ 8356706 h 10057027"/>
              <a:gd name="connsiteX62" fmla="*/ 907679 w 2974243"/>
              <a:gd name="connsiteY62" fmla="*/ 8991128 h 10057027"/>
              <a:gd name="connsiteX63" fmla="*/ 277177 w 2974243"/>
              <a:gd name="connsiteY63" fmla="*/ 9211670 h 10057027"/>
              <a:gd name="connsiteX64" fmla="*/ 40384 w 2974243"/>
              <a:gd name="connsiteY64" fmla="*/ 9211670 h 10057027"/>
              <a:gd name="connsiteX65" fmla="*/ 40384 w 2974243"/>
              <a:gd name="connsiteY65" fmla="*/ 10016665 h 10057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2974243" h="10057027">
                <a:moveTo>
                  <a:pt x="491348" y="10057027"/>
                </a:moveTo>
                <a:lnTo>
                  <a:pt x="0" y="10057027"/>
                </a:lnTo>
                <a:lnTo>
                  <a:pt x="0" y="9171307"/>
                </a:lnTo>
                <a:lnTo>
                  <a:pt x="277177" y="9171307"/>
                </a:lnTo>
                <a:cubicBezTo>
                  <a:pt x="548273" y="9171307"/>
                  <a:pt x="750431" y="9101399"/>
                  <a:pt x="878029" y="8963681"/>
                </a:cubicBezTo>
                <a:cubicBezTo>
                  <a:pt x="1005902" y="8825398"/>
                  <a:pt x="1070743" y="8621162"/>
                  <a:pt x="1070743" y="8356706"/>
                </a:cubicBezTo>
                <a:lnTo>
                  <a:pt x="1070743" y="6013075"/>
                </a:lnTo>
                <a:cubicBezTo>
                  <a:pt x="1070743" y="5761687"/>
                  <a:pt x="1101936" y="5562747"/>
                  <a:pt x="1163433" y="5421752"/>
                </a:cubicBezTo>
                <a:cubicBezTo>
                  <a:pt x="1225464" y="5279280"/>
                  <a:pt x="1323864" y="5169856"/>
                  <a:pt x="1455913" y="5096526"/>
                </a:cubicBezTo>
                <a:cubicBezTo>
                  <a:pt x="1503938" y="5069902"/>
                  <a:pt x="1557019" y="5045951"/>
                  <a:pt x="1614284" y="5025043"/>
                </a:cubicBezTo>
                <a:cubicBezTo>
                  <a:pt x="1557108" y="5004038"/>
                  <a:pt x="1504148" y="4980700"/>
                  <a:pt x="1456284" y="4955409"/>
                </a:cubicBezTo>
                <a:cubicBezTo>
                  <a:pt x="1324123" y="4885775"/>
                  <a:pt x="1225593" y="4778080"/>
                  <a:pt x="1163433" y="4635292"/>
                </a:cubicBezTo>
                <a:cubicBezTo>
                  <a:pt x="1101936" y="4494305"/>
                  <a:pt x="1070743" y="4295365"/>
                  <a:pt x="1070743" y="4043985"/>
                </a:cubicBezTo>
                <a:lnTo>
                  <a:pt x="1070743" y="1700330"/>
                </a:lnTo>
                <a:cubicBezTo>
                  <a:pt x="1070743" y="1435865"/>
                  <a:pt x="1005902" y="1231654"/>
                  <a:pt x="878021" y="1093363"/>
                </a:cubicBezTo>
                <a:cubicBezTo>
                  <a:pt x="750431" y="955629"/>
                  <a:pt x="548273" y="885785"/>
                  <a:pt x="277177" y="885785"/>
                </a:cubicBezTo>
                <a:lnTo>
                  <a:pt x="0" y="885785"/>
                </a:lnTo>
                <a:lnTo>
                  <a:pt x="0" y="0"/>
                </a:lnTo>
                <a:lnTo>
                  <a:pt x="491348" y="0"/>
                </a:lnTo>
                <a:cubicBezTo>
                  <a:pt x="1029470" y="0"/>
                  <a:pt x="1443054" y="135117"/>
                  <a:pt x="1720600" y="401597"/>
                </a:cubicBezTo>
                <a:cubicBezTo>
                  <a:pt x="1998283" y="668437"/>
                  <a:pt x="2139079" y="1072980"/>
                  <a:pt x="2139079" y="1603992"/>
                </a:cubicBezTo>
                <a:lnTo>
                  <a:pt x="2139079" y="4065378"/>
                </a:lnTo>
                <a:cubicBezTo>
                  <a:pt x="2139079" y="4244443"/>
                  <a:pt x="2180295" y="4376470"/>
                  <a:pt x="2261597" y="4457776"/>
                </a:cubicBezTo>
                <a:cubicBezTo>
                  <a:pt x="2342931" y="4539067"/>
                  <a:pt x="2453415" y="4580294"/>
                  <a:pt x="2589978" y="4580294"/>
                </a:cubicBezTo>
                <a:lnTo>
                  <a:pt x="2974244" y="4580294"/>
                </a:lnTo>
                <a:lnTo>
                  <a:pt x="2974244" y="5476767"/>
                </a:lnTo>
                <a:lnTo>
                  <a:pt x="2589978" y="5476767"/>
                </a:lnTo>
                <a:cubicBezTo>
                  <a:pt x="2453415" y="5476767"/>
                  <a:pt x="2342931" y="5517993"/>
                  <a:pt x="2261589" y="5599284"/>
                </a:cubicBezTo>
                <a:cubicBezTo>
                  <a:pt x="2180295" y="5680591"/>
                  <a:pt x="2139079" y="5812617"/>
                  <a:pt x="2139079" y="5991683"/>
                </a:cubicBezTo>
                <a:lnTo>
                  <a:pt x="2139079" y="8453092"/>
                </a:lnTo>
                <a:cubicBezTo>
                  <a:pt x="2139079" y="8977001"/>
                  <a:pt x="1998315" y="9379741"/>
                  <a:pt x="1720713" y="9650091"/>
                </a:cubicBezTo>
                <a:cubicBezTo>
                  <a:pt x="1443184" y="9920117"/>
                  <a:pt x="1029567" y="10057027"/>
                  <a:pt x="491348" y="10057027"/>
                </a:cubicBezTo>
                <a:close/>
                <a:moveTo>
                  <a:pt x="40384" y="10016665"/>
                </a:moveTo>
                <a:lnTo>
                  <a:pt x="491348" y="10016665"/>
                </a:lnTo>
                <a:cubicBezTo>
                  <a:pt x="1018671" y="10016665"/>
                  <a:pt x="1422806" y="9883629"/>
                  <a:pt x="1692533" y="9621109"/>
                </a:cubicBezTo>
                <a:cubicBezTo>
                  <a:pt x="1962042" y="9358671"/>
                  <a:pt x="2098695" y="8965699"/>
                  <a:pt x="2098695" y="8453092"/>
                </a:cubicBezTo>
                <a:lnTo>
                  <a:pt x="2098695" y="5991683"/>
                </a:lnTo>
                <a:cubicBezTo>
                  <a:pt x="2098695" y="5801525"/>
                  <a:pt x="2143893" y="5659909"/>
                  <a:pt x="2233029" y="5570755"/>
                </a:cubicBezTo>
                <a:cubicBezTo>
                  <a:pt x="2322222" y="5481602"/>
                  <a:pt x="2442317" y="5436404"/>
                  <a:pt x="2589978" y="5436404"/>
                </a:cubicBezTo>
                <a:lnTo>
                  <a:pt x="2933859" y="5436404"/>
                </a:lnTo>
                <a:lnTo>
                  <a:pt x="2933859" y="4620656"/>
                </a:lnTo>
                <a:lnTo>
                  <a:pt x="2589978" y="4620656"/>
                </a:lnTo>
                <a:cubicBezTo>
                  <a:pt x="2442317" y="4620656"/>
                  <a:pt x="2322222" y="4575458"/>
                  <a:pt x="2233037" y="4486313"/>
                </a:cubicBezTo>
                <a:cubicBezTo>
                  <a:pt x="2143893" y="4397152"/>
                  <a:pt x="2098695" y="4255535"/>
                  <a:pt x="2098695" y="4065378"/>
                </a:cubicBezTo>
                <a:lnTo>
                  <a:pt x="2098695" y="1603992"/>
                </a:lnTo>
                <a:cubicBezTo>
                  <a:pt x="2098695" y="1084386"/>
                  <a:pt x="1962074" y="689632"/>
                  <a:pt x="1692622" y="430699"/>
                </a:cubicBezTo>
                <a:cubicBezTo>
                  <a:pt x="1422854" y="171692"/>
                  <a:pt x="1018687" y="40363"/>
                  <a:pt x="491348" y="40363"/>
                </a:cubicBezTo>
                <a:lnTo>
                  <a:pt x="40384" y="40363"/>
                </a:lnTo>
                <a:lnTo>
                  <a:pt x="40384" y="845422"/>
                </a:lnTo>
                <a:lnTo>
                  <a:pt x="277177" y="845422"/>
                </a:lnTo>
                <a:cubicBezTo>
                  <a:pt x="559986" y="845422"/>
                  <a:pt x="772114" y="919617"/>
                  <a:pt x="907671" y="1065956"/>
                </a:cubicBezTo>
                <a:cubicBezTo>
                  <a:pt x="1042684" y="1211957"/>
                  <a:pt x="1111127" y="1425387"/>
                  <a:pt x="1111127" y="1700330"/>
                </a:cubicBezTo>
                <a:lnTo>
                  <a:pt x="1111127" y="4043985"/>
                </a:lnTo>
                <a:cubicBezTo>
                  <a:pt x="1111127" y="4289770"/>
                  <a:pt x="1141181" y="4483302"/>
                  <a:pt x="1200457" y="4619179"/>
                </a:cubicBezTo>
                <a:cubicBezTo>
                  <a:pt x="1258869" y="4753345"/>
                  <a:pt x="1351285" y="4854462"/>
                  <a:pt x="1475136" y="4919720"/>
                </a:cubicBezTo>
                <a:cubicBezTo>
                  <a:pt x="1536237" y="4952010"/>
                  <a:pt x="1606070" y="4981039"/>
                  <a:pt x="1682703" y="5006032"/>
                </a:cubicBezTo>
                <a:lnTo>
                  <a:pt x="1742432" y="5025511"/>
                </a:lnTo>
                <a:lnTo>
                  <a:pt x="1682526" y="5044465"/>
                </a:lnTo>
                <a:cubicBezTo>
                  <a:pt x="1606151" y="5068618"/>
                  <a:pt x="1536496" y="5098003"/>
                  <a:pt x="1475515" y="5131818"/>
                </a:cubicBezTo>
                <a:cubicBezTo>
                  <a:pt x="1351414" y="5200726"/>
                  <a:pt x="1258869" y="5303700"/>
                  <a:pt x="1200457" y="5437865"/>
                </a:cubicBezTo>
                <a:cubicBezTo>
                  <a:pt x="1141181" y="5573750"/>
                  <a:pt x="1111127" y="5767282"/>
                  <a:pt x="1111127" y="6013075"/>
                </a:cubicBezTo>
                <a:lnTo>
                  <a:pt x="1111127" y="8356706"/>
                </a:lnTo>
                <a:cubicBezTo>
                  <a:pt x="1111127" y="8631657"/>
                  <a:pt x="1042684" y="8845095"/>
                  <a:pt x="907679" y="8991128"/>
                </a:cubicBezTo>
                <a:cubicBezTo>
                  <a:pt x="772114" y="9137484"/>
                  <a:pt x="559986" y="9211670"/>
                  <a:pt x="277177" y="9211670"/>
                </a:cubicBezTo>
                <a:lnTo>
                  <a:pt x="40384" y="9211670"/>
                </a:lnTo>
                <a:lnTo>
                  <a:pt x="40384" y="10016665"/>
                </a:lnTo>
                <a:close/>
              </a:path>
            </a:pathLst>
          </a:custGeom>
          <a:solidFill>
            <a:schemeClr val="accent3"/>
          </a:solidFill>
          <a:ln w="8076" cap="flat">
            <a:noFill/>
            <a:prstDash val="solid"/>
            <a:miter/>
          </a:ln>
        </p:spPr>
        <p:txBody>
          <a:bodyPr rtlCol="0" anchor="ctr"/>
          <a:lstStyle/>
          <a:p>
            <a:endParaRPr lang="en-SV">
              <a:latin typeface="Montserrat" pitchFamily="2" charset="77"/>
            </a:endParaRP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D2B1BAAF-DE6C-F8FD-67FF-8EA78ABA632D}"/>
              </a:ext>
            </a:extLst>
          </p:cNvPr>
          <p:cNvGrpSpPr/>
          <p:nvPr/>
        </p:nvGrpSpPr>
        <p:grpSpPr>
          <a:xfrm>
            <a:off x="1033802" y="11891374"/>
            <a:ext cx="2523408" cy="1166223"/>
            <a:chOff x="16885721" y="2813473"/>
            <a:chExt cx="3627870" cy="1676665"/>
          </a:xfrm>
          <a:solidFill>
            <a:schemeClr val="accent3"/>
          </a:solidFill>
        </p:grpSpPr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EF8B345B-2CFD-0885-6526-6DE51EB0B75E}"/>
                </a:ext>
              </a:extLst>
            </p:cNvPr>
            <p:cNvSpPr/>
            <p:nvPr/>
          </p:nvSpPr>
          <p:spPr>
            <a:xfrm>
              <a:off x="16885721" y="3253111"/>
              <a:ext cx="849443" cy="872155"/>
            </a:xfrm>
            <a:custGeom>
              <a:avLst/>
              <a:gdLst>
                <a:gd name="connsiteX0" fmla="*/ 0 w 849443"/>
                <a:gd name="connsiteY0" fmla="*/ 551773 h 872155"/>
                <a:gd name="connsiteX1" fmla="*/ 849443 w 849443"/>
                <a:gd name="connsiteY1" fmla="*/ 872156 h 872155"/>
                <a:gd name="connsiteX2" fmla="*/ 849443 w 849443"/>
                <a:gd name="connsiteY2" fmla="*/ 653213 h 872155"/>
                <a:gd name="connsiteX3" fmla="*/ 253150 w 849443"/>
                <a:gd name="connsiteY3" fmla="*/ 436074 h 872155"/>
                <a:gd name="connsiteX4" fmla="*/ 849443 w 849443"/>
                <a:gd name="connsiteY4" fmla="*/ 218939 h 872155"/>
                <a:gd name="connsiteX5" fmla="*/ 849443 w 849443"/>
                <a:gd name="connsiteY5" fmla="*/ 0 h 872155"/>
                <a:gd name="connsiteX6" fmla="*/ 0 w 849443"/>
                <a:gd name="connsiteY6" fmla="*/ 320380 h 872155"/>
                <a:gd name="connsiteX7" fmla="*/ 0 w 849443"/>
                <a:gd name="connsiteY7" fmla="*/ 551773 h 872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9443" h="872155">
                  <a:moveTo>
                    <a:pt x="0" y="551773"/>
                  </a:moveTo>
                  <a:lnTo>
                    <a:pt x="849443" y="872156"/>
                  </a:lnTo>
                  <a:lnTo>
                    <a:pt x="849443" y="653213"/>
                  </a:lnTo>
                  <a:lnTo>
                    <a:pt x="253150" y="436074"/>
                  </a:lnTo>
                  <a:lnTo>
                    <a:pt x="849443" y="218939"/>
                  </a:lnTo>
                  <a:lnTo>
                    <a:pt x="849443" y="0"/>
                  </a:lnTo>
                  <a:lnTo>
                    <a:pt x="0" y="320380"/>
                  </a:lnTo>
                  <a:lnTo>
                    <a:pt x="0" y="551773"/>
                  </a:lnTo>
                  <a:close/>
                </a:path>
              </a:pathLst>
            </a:custGeom>
            <a:grpFill/>
            <a:ln w="84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SV">
                <a:latin typeface="Montserrat" pitchFamily="2" charset="77"/>
              </a:endParaRPr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FF645ED9-02B4-1E08-FAB3-10E9D5DA15E6}"/>
                </a:ext>
              </a:extLst>
            </p:cNvPr>
            <p:cNvSpPr/>
            <p:nvPr/>
          </p:nvSpPr>
          <p:spPr>
            <a:xfrm>
              <a:off x="18290109" y="2813473"/>
              <a:ext cx="835164" cy="1676665"/>
            </a:xfrm>
            <a:custGeom>
              <a:avLst/>
              <a:gdLst>
                <a:gd name="connsiteX0" fmla="*/ 0 w 835164"/>
                <a:gd name="connsiteY0" fmla="*/ 1676665 h 1676665"/>
                <a:gd name="connsiteX1" fmla="*/ 246253 w 835164"/>
                <a:gd name="connsiteY1" fmla="*/ 1676665 h 1676665"/>
                <a:gd name="connsiteX2" fmla="*/ 835164 w 835164"/>
                <a:gd name="connsiteY2" fmla="*/ 0 h 1676665"/>
                <a:gd name="connsiteX3" fmla="*/ 588886 w 835164"/>
                <a:gd name="connsiteY3" fmla="*/ 0 h 1676665"/>
                <a:gd name="connsiteX4" fmla="*/ 0 w 835164"/>
                <a:gd name="connsiteY4" fmla="*/ 1676665 h 1676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5164" h="1676665">
                  <a:moveTo>
                    <a:pt x="0" y="1676665"/>
                  </a:moveTo>
                  <a:lnTo>
                    <a:pt x="246253" y="1676665"/>
                  </a:lnTo>
                  <a:lnTo>
                    <a:pt x="835164" y="0"/>
                  </a:lnTo>
                  <a:lnTo>
                    <a:pt x="588886" y="0"/>
                  </a:lnTo>
                  <a:lnTo>
                    <a:pt x="0" y="1676665"/>
                  </a:lnTo>
                  <a:close/>
                </a:path>
              </a:pathLst>
            </a:custGeom>
            <a:grpFill/>
            <a:ln w="84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SV">
                <a:latin typeface="Montserrat" pitchFamily="2" charset="77"/>
              </a:endParaRPr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B6C6CF3D-EB00-A11A-4FFE-350D663B037B}"/>
                </a:ext>
              </a:extLst>
            </p:cNvPr>
            <p:cNvSpPr/>
            <p:nvPr/>
          </p:nvSpPr>
          <p:spPr>
            <a:xfrm>
              <a:off x="19664148" y="3253111"/>
              <a:ext cx="849443" cy="872155"/>
            </a:xfrm>
            <a:custGeom>
              <a:avLst/>
              <a:gdLst>
                <a:gd name="connsiteX0" fmla="*/ 0 w 849443"/>
                <a:gd name="connsiteY0" fmla="*/ 0 h 872155"/>
                <a:gd name="connsiteX1" fmla="*/ 0 w 849443"/>
                <a:gd name="connsiteY1" fmla="*/ 218939 h 872155"/>
                <a:gd name="connsiteX2" fmla="*/ 596272 w 849443"/>
                <a:gd name="connsiteY2" fmla="*/ 436074 h 872155"/>
                <a:gd name="connsiteX3" fmla="*/ 0 w 849443"/>
                <a:gd name="connsiteY3" fmla="*/ 653213 h 872155"/>
                <a:gd name="connsiteX4" fmla="*/ 0 w 849443"/>
                <a:gd name="connsiteY4" fmla="*/ 872156 h 872155"/>
                <a:gd name="connsiteX5" fmla="*/ 849443 w 849443"/>
                <a:gd name="connsiteY5" fmla="*/ 551773 h 872155"/>
                <a:gd name="connsiteX6" fmla="*/ 849443 w 849443"/>
                <a:gd name="connsiteY6" fmla="*/ 320380 h 872155"/>
                <a:gd name="connsiteX7" fmla="*/ 0 w 849443"/>
                <a:gd name="connsiteY7" fmla="*/ 0 h 872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9443" h="872155">
                  <a:moveTo>
                    <a:pt x="0" y="0"/>
                  </a:moveTo>
                  <a:lnTo>
                    <a:pt x="0" y="218939"/>
                  </a:lnTo>
                  <a:lnTo>
                    <a:pt x="596272" y="436074"/>
                  </a:lnTo>
                  <a:lnTo>
                    <a:pt x="0" y="653213"/>
                  </a:lnTo>
                  <a:lnTo>
                    <a:pt x="0" y="872156"/>
                  </a:lnTo>
                  <a:lnTo>
                    <a:pt x="849443" y="551773"/>
                  </a:lnTo>
                  <a:lnTo>
                    <a:pt x="849443" y="32038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84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SV">
                <a:latin typeface="Montserrat" pitchFamily="2" charset="77"/>
              </a:endParaRP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3C55FA44-9F36-4108-A7E2-A1A8FDD0E5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3554" y="2446722"/>
            <a:ext cx="19182198" cy="9444652"/>
          </a:xfrm>
          <a:prstGeom prst="rect">
            <a:avLst/>
          </a:prstGeom>
        </p:spPr>
      </p:pic>
      <p:sp>
        <p:nvSpPr>
          <p:cNvPr id="53" name="Graphic 28">
            <a:extLst>
              <a:ext uri="{FF2B5EF4-FFF2-40B4-BE49-F238E27FC236}">
                <a16:creationId xmlns:a16="http://schemas.microsoft.com/office/drawing/2014/main" id="{3374B177-1060-0953-5DE7-43692CA1A03C}"/>
              </a:ext>
            </a:extLst>
          </p:cNvPr>
          <p:cNvSpPr/>
          <p:nvPr/>
        </p:nvSpPr>
        <p:spPr>
          <a:xfrm>
            <a:off x="-1677047" y="11091674"/>
            <a:ext cx="6423383" cy="6423324"/>
          </a:xfrm>
          <a:custGeom>
            <a:avLst/>
            <a:gdLst>
              <a:gd name="connsiteX0" fmla="*/ 7677910 w 7781021"/>
              <a:gd name="connsiteY0" fmla="*/ 7547038 h 7780948"/>
              <a:gd name="connsiteX1" fmla="*/ 7677910 w 7781021"/>
              <a:gd name="connsiteY1" fmla="*/ 4006940 h 7780948"/>
              <a:gd name="connsiteX2" fmla="*/ 7781021 w 7781021"/>
              <a:gd name="connsiteY2" fmla="*/ 3890446 h 7780948"/>
              <a:gd name="connsiteX3" fmla="*/ 7677910 w 7781021"/>
              <a:gd name="connsiteY3" fmla="*/ 3773952 h 7780948"/>
              <a:gd name="connsiteX4" fmla="*/ 7677910 w 7781021"/>
              <a:gd name="connsiteY4" fmla="*/ 233950 h 7780948"/>
              <a:gd name="connsiteX5" fmla="*/ 7780949 w 7781021"/>
              <a:gd name="connsiteY5" fmla="*/ 117468 h 7780948"/>
              <a:gd name="connsiteX6" fmla="*/ 7663489 w 7781021"/>
              <a:gd name="connsiteY6" fmla="*/ 0 h 7780948"/>
              <a:gd name="connsiteX7" fmla="*/ 7547038 w 7781021"/>
              <a:gd name="connsiteY7" fmla="*/ 103047 h 7780948"/>
              <a:gd name="connsiteX8" fmla="*/ 4006962 w 7781021"/>
              <a:gd name="connsiteY8" fmla="*/ 103047 h 7780948"/>
              <a:gd name="connsiteX9" fmla="*/ 3890482 w 7781021"/>
              <a:gd name="connsiteY9" fmla="*/ 0 h 7780948"/>
              <a:gd name="connsiteX10" fmla="*/ 3773995 w 7781021"/>
              <a:gd name="connsiteY10" fmla="*/ 103047 h 7780948"/>
              <a:gd name="connsiteX11" fmla="*/ 233950 w 7781021"/>
              <a:gd name="connsiteY11" fmla="*/ 103047 h 7780948"/>
              <a:gd name="connsiteX12" fmla="*/ 117468 w 7781021"/>
              <a:gd name="connsiteY12" fmla="*/ 0 h 7780948"/>
              <a:gd name="connsiteX13" fmla="*/ 0 w 7781021"/>
              <a:gd name="connsiteY13" fmla="*/ 117468 h 7780948"/>
              <a:gd name="connsiteX14" fmla="*/ 103047 w 7781021"/>
              <a:gd name="connsiteY14" fmla="*/ 233950 h 7780948"/>
              <a:gd name="connsiteX15" fmla="*/ 103047 w 7781021"/>
              <a:gd name="connsiteY15" fmla="*/ 3773995 h 7780948"/>
              <a:gd name="connsiteX16" fmla="*/ 0 w 7781021"/>
              <a:gd name="connsiteY16" fmla="*/ 3890482 h 7780948"/>
              <a:gd name="connsiteX17" fmla="*/ 103047 w 7781021"/>
              <a:gd name="connsiteY17" fmla="*/ 4006962 h 7780948"/>
              <a:gd name="connsiteX18" fmla="*/ 103047 w 7781021"/>
              <a:gd name="connsiteY18" fmla="*/ 7547038 h 7780948"/>
              <a:gd name="connsiteX19" fmla="*/ 0 w 7781021"/>
              <a:gd name="connsiteY19" fmla="*/ 7663489 h 7780948"/>
              <a:gd name="connsiteX20" fmla="*/ 117468 w 7781021"/>
              <a:gd name="connsiteY20" fmla="*/ 7780949 h 7780948"/>
              <a:gd name="connsiteX21" fmla="*/ 233950 w 7781021"/>
              <a:gd name="connsiteY21" fmla="*/ 7677910 h 7780948"/>
              <a:gd name="connsiteX22" fmla="*/ 3773995 w 7781021"/>
              <a:gd name="connsiteY22" fmla="*/ 7677910 h 7780948"/>
              <a:gd name="connsiteX23" fmla="*/ 3890482 w 7781021"/>
              <a:gd name="connsiteY23" fmla="*/ 7780949 h 7780948"/>
              <a:gd name="connsiteX24" fmla="*/ 4006962 w 7781021"/>
              <a:gd name="connsiteY24" fmla="*/ 7677910 h 7780948"/>
              <a:gd name="connsiteX25" fmla="*/ 7547038 w 7781021"/>
              <a:gd name="connsiteY25" fmla="*/ 7677910 h 7780948"/>
              <a:gd name="connsiteX26" fmla="*/ 7663489 w 7781021"/>
              <a:gd name="connsiteY26" fmla="*/ 7780949 h 7780948"/>
              <a:gd name="connsiteX27" fmla="*/ 7780949 w 7781021"/>
              <a:gd name="connsiteY27" fmla="*/ 7663489 h 7780948"/>
              <a:gd name="connsiteX28" fmla="*/ 7677910 w 7781021"/>
              <a:gd name="connsiteY28" fmla="*/ 7547038 h 7780948"/>
              <a:gd name="connsiteX29" fmla="*/ 7752179 w 7781021"/>
              <a:gd name="connsiteY29" fmla="*/ 3890446 h 7780948"/>
              <a:gd name="connsiteX30" fmla="*/ 7677910 w 7781021"/>
              <a:gd name="connsiteY30" fmla="*/ 3977795 h 7780948"/>
              <a:gd name="connsiteX31" fmla="*/ 7663560 w 7781021"/>
              <a:gd name="connsiteY31" fmla="*/ 3979071 h 7780948"/>
              <a:gd name="connsiteX32" fmla="*/ 7649068 w 7781021"/>
              <a:gd name="connsiteY32" fmla="*/ 3977781 h 7780948"/>
              <a:gd name="connsiteX33" fmla="*/ 7574871 w 7781021"/>
              <a:gd name="connsiteY33" fmla="*/ 3890446 h 7780948"/>
              <a:gd name="connsiteX34" fmla="*/ 7649068 w 7781021"/>
              <a:gd name="connsiteY34" fmla="*/ 3803104 h 7780948"/>
              <a:gd name="connsiteX35" fmla="*/ 7663560 w 7781021"/>
              <a:gd name="connsiteY35" fmla="*/ 3801821 h 7780948"/>
              <a:gd name="connsiteX36" fmla="*/ 7677910 w 7781021"/>
              <a:gd name="connsiteY36" fmla="*/ 3803097 h 7780948"/>
              <a:gd name="connsiteX37" fmla="*/ 7752179 w 7781021"/>
              <a:gd name="connsiteY37" fmla="*/ 3890446 h 7780948"/>
              <a:gd name="connsiteX38" fmla="*/ 7576168 w 7781021"/>
              <a:gd name="connsiteY38" fmla="*/ 103047 h 7780948"/>
              <a:gd name="connsiteX39" fmla="*/ 7663489 w 7781021"/>
              <a:gd name="connsiteY39" fmla="*/ 28842 h 7780948"/>
              <a:gd name="connsiteX40" fmla="*/ 7752107 w 7781021"/>
              <a:gd name="connsiteY40" fmla="*/ 117468 h 7780948"/>
              <a:gd name="connsiteX41" fmla="*/ 7677910 w 7781021"/>
              <a:gd name="connsiteY41" fmla="*/ 204805 h 7780948"/>
              <a:gd name="connsiteX42" fmla="*/ 7663489 w 7781021"/>
              <a:gd name="connsiteY42" fmla="*/ 206087 h 7780948"/>
              <a:gd name="connsiteX43" fmla="*/ 7649068 w 7781021"/>
              <a:gd name="connsiteY43" fmla="*/ 204805 h 7780948"/>
              <a:gd name="connsiteX44" fmla="*/ 7576168 w 7781021"/>
              <a:gd name="connsiteY44" fmla="*/ 131889 h 7780948"/>
              <a:gd name="connsiteX45" fmla="*/ 7574871 w 7781021"/>
              <a:gd name="connsiteY45" fmla="*/ 117468 h 7780948"/>
              <a:gd name="connsiteX46" fmla="*/ 7576168 w 7781021"/>
              <a:gd name="connsiteY46" fmla="*/ 103047 h 7780948"/>
              <a:gd name="connsiteX47" fmla="*/ 3803140 w 7781021"/>
              <a:gd name="connsiteY47" fmla="*/ 103047 h 7780948"/>
              <a:gd name="connsiteX48" fmla="*/ 3890482 w 7781021"/>
              <a:gd name="connsiteY48" fmla="*/ 28842 h 7780948"/>
              <a:gd name="connsiteX49" fmla="*/ 3977817 w 7781021"/>
              <a:gd name="connsiteY49" fmla="*/ 103047 h 7780948"/>
              <a:gd name="connsiteX50" fmla="*/ 3979100 w 7781021"/>
              <a:gd name="connsiteY50" fmla="*/ 117468 h 7780948"/>
              <a:gd name="connsiteX51" fmla="*/ 3977817 w 7781021"/>
              <a:gd name="connsiteY51" fmla="*/ 131889 h 7780948"/>
              <a:gd name="connsiteX52" fmla="*/ 3890482 w 7781021"/>
              <a:gd name="connsiteY52" fmla="*/ 206087 h 7780948"/>
              <a:gd name="connsiteX53" fmla="*/ 3803140 w 7781021"/>
              <a:gd name="connsiteY53" fmla="*/ 131889 h 7780948"/>
              <a:gd name="connsiteX54" fmla="*/ 3801857 w 7781021"/>
              <a:gd name="connsiteY54" fmla="*/ 117468 h 7780948"/>
              <a:gd name="connsiteX55" fmla="*/ 3803140 w 7781021"/>
              <a:gd name="connsiteY55" fmla="*/ 103047 h 7780948"/>
              <a:gd name="connsiteX56" fmla="*/ 28842 w 7781021"/>
              <a:gd name="connsiteY56" fmla="*/ 117468 h 7780948"/>
              <a:gd name="connsiteX57" fmla="*/ 117468 w 7781021"/>
              <a:gd name="connsiteY57" fmla="*/ 28842 h 7780948"/>
              <a:gd name="connsiteX58" fmla="*/ 204805 w 7781021"/>
              <a:gd name="connsiteY58" fmla="*/ 103047 h 7780948"/>
              <a:gd name="connsiteX59" fmla="*/ 206087 w 7781021"/>
              <a:gd name="connsiteY59" fmla="*/ 117468 h 7780948"/>
              <a:gd name="connsiteX60" fmla="*/ 204805 w 7781021"/>
              <a:gd name="connsiteY60" fmla="*/ 131889 h 7780948"/>
              <a:gd name="connsiteX61" fmla="*/ 131889 w 7781021"/>
              <a:gd name="connsiteY61" fmla="*/ 204806 h 7780948"/>
              <a:gd name="connsiteX62" fmla="*/ 117468 w 7781021"/>
              <a:gd name="connsiteY62" fmla="*/ 206087 h 7780948"/>
              <a:gd name="connsiteX63" fmla="*/ 103047 w 7781021"/>
              <a:gd name="connsiteY63" fmla="*/ 204806 h 7780948"/>
              <a:gd name="connsiteX64" fmla="*/ 28842 w 7781021"/>
              <a:gd name="connsiteY64" fmla="*/ 117468 h 7780948"/>
              <a:gd name="connsiteX65" fmla="*/ 28842 w 7781021"/>
              <a:gd name="connsiteY65" fmla="*/ 3890482 h 7780948"/>
              <a:gd name="connsiteX66" fmla="*/ 103047 w 7781021"/>
              <a:gd name="connsiteY66" fmla="*/ 3803140 h 7780948"/>
              <a:gd name="connsiteX67" fmla="*/ 117468 w 7781021"/>
              <a:gd name="connsiteY67" fmla="*/ 3801857 h 7780948"/>
              <a:gd name="connsiteX68" fmla="*/ 131889 w 7781021"/>
              <a:gd name="connsiteY68" fmla="*/ 3803140 h 7780948"/>
              <a:gd name="connsiteX69" fmla="*/ 206087 w 7781021"/>
              <a:gd name="connsiteY69" fmla="*/ 3890482 h 7780948"/>
              <a:gd name="connsiteX70" fmla="*/ 131889 w 7781021"/>
              <a:gd name="connsiteY70" fmla="*/ 3977817 h 7780948"/>
              <a:gd name="connsiteX71" fmla="*/ 117468 w 7781021"/>
              <a:gd name="connsiteY71" fmla="*/ 3979100 h 7780948"/>
              <a:gd name="connsiteX72" fmla="*/ 103047 w 7781021"/>
              <a:gd name="connsiteY72" fmla="*/ 3977817 h 7780948"/>
              <a:gd name="connsiteX73" fmla="*/ 28842 w 7781021"/>
              <a:gd name="connsiteY73" fmla="*/ 3890482 h 7780948"/>
              <a:gd name="connsiteX74" fmla="*/ 204805 w 7781021"/>
              <a:gd name="connsiteY74" fmla="*/ 7677910 h 7780948"/>
              <a:gd name="connsiteX75" fmla="*/ 117468 w 7781021"/>
              <a:gd name="connsiteY75" fmla="*/ 7752107 h 7780948"/>
              <a:gd name="connsiteX76" fmla="*/ 28842 w 7781021"/>
              <a:gd name="connsiteY76" fmla="*/ 7663489 h 7780948"/>
              <a:gd name="connsiteX77" fmla="*/ 103047 w 7781021"/>
              <a:gd name="connsiteY77" fmla="*/ 7576168 h 7780948"/>
              <a:gd name="connsiteX78" fmla="*/ 117468 w 7781021"/>
              <a:gd name="connsiteY78" fmla="*/ 7574871 h 7780948"/>
              <a:gd name="connsiteX79" fmla="*/ 131889 w 7781021"/>
              <a:gd name="connsiteY79" fmla="*/ 7576168 h 7780948"/>
              <a:gd name="connsiteX80" fmla="*/ 204805 w 7781021"/>
              <a:gd name="connsiteY80" fmla="*/ 7649068 h 7780948"/>
              <a:gd name="connsiteX81" fmla="*/ 206087 w 7781021"/>
              <a:gd name="connsiteY81" fmla="*/ 7663489 h 7780948"/>
              <a:gd name="connsiteX82" fmla="*/ 204805 w 7781021"/>
              <a:gd name="connsiteY82" fmla="*/ 7677910 h 7780948"/>
              <a:gd name="connsiteX83" fmla="*/ 3977817 w 7781021"/>
              <a:gd name="connsiteY83" fmla="*/ 7677910 h 7780948"/>
              <a:gd name="connsiteX84" fmla="*/ 3890482 w 7781021"/>
              <a:gd name="connsiteY84" fmla="*/ 7752107 h 7780948"/>
              <a:gd name="connsiteX85" fmla="*/ 3803140 w 7781021"/>
              <a:gd name="connsiteY85" fmla="*/ 7677910 h 7780948"/>
              <a:gd name="connsiteX86" fmla="*/ 3801857 w 7781021"/>
              <a:gd name="connsiteY86" fmla="*/ 7663489 h 7780948"/>
              <a:gd name="connsiteX87" fmla="*/ 3803140 w 7781021"/>
              <a:gd name="connsiteY87" fmla="*/ 7649068 h 7780948"/>
              <a:gd name="connsiteX88" fmla="*/ 3890482 w 7781021"/>
              <a:gd name="connsiteY88" fmla="*/ 7574871 h 7780948"/>
              <a:gd name="connsiteX89" fmla="*/ 3977817 w 7781021"/>
              <a:gd name="connsiteY89" fmla="*/ 7649068 h 7780948"/>
              <a:gd name="connsiteX90" fmla="*/ 3979100 w 7781021"/>
              <a:gd name="connsiteY90" fmla="*/ 7663489 h 7780948"/>
              <a:gd name="connsiteX91" fmla="*/ 3977817 w 7781021"/>
              <a:gd name="connsiteY91" fmla="*/ 7677910 h 7780948"/>
              <a:gd name="connsiteX92" fmla="*/ 4006962 w 7781021"/>
              <a:gd name="connsiteY92" fmla="*/ 7649068 h 7780948"/>
              <a:gd name="connsiteX93" fmla="*/ 3890482 w 7781021"/>
              <a:gd name="connsiteY93" fmla="*/ 7546028 h 7780948"/>
              <a:gd name="connsiteX94" fmla="*/ 3773995 w 7781021"/>
              <a:gd name="connsiteY94" fmla="*/ 7649068 h 7780948"/>
              <a:gd name="connsiteX95" fmla="*/ 233950 w 7781021"/>
              <a:gd name="connsiteY95" fmla="*/ 7649068 h 7780948"/>
              <a:gd name="connsiteX96" fmla="*/ 131889 w 7781021"/>
              <a:gd name="connsiteY96" fmla="*/ 7547038 h 7780948"/>
              <a:gd name="connsiteX97" fmla="*/ 131889 w 7781021"/>
              <a:gd name="connsiteY97" fmla="*/ 4006962 h 7780948"/>
              <a:gd name="connsiteX98" fmla="*/ 234929 w 7781021"/>
              <a:gd name="connsiteY98" fmla="*/ 3890482 h 7780948"/>
              <a:gd name="connsiteX99" fmla="*/ 131889 w 7781021"/>
              <a:gd name="connsiteY99" fmla="*/ 3773995 h 7780948"/>
              <a:gd name="connsiteX100" fmla="*/ 131889 w 7781021"/>
              <a:gd name="connsiteY100" fmla="*/ 233950 h 7780948"/>
              <a:gd name="connsiteX101" fmla="*/ 233950 w 7781021"/>
              <a:gd name="connsiteY101" fmla="*/ 131889 h 7780948"/>
              <a:gd name="connsiteX102" fmla="*/ 3773995 w 7781021"/>
              <a:gd name="connsiteY102" fmla="*/ 131889 h 7780948"/>
              <a:gd name="connsiteX103" fmla="*/ 3890482 w 7781021"/>
              <a:gd name="connsiteY103" fmla="*/ 234929 h 7780948"/>
              <a:gd name="connsiteX104" fmla="*/ 4006962 w 7781021"/>
              <a:gd name="connsiteY104" fmla="*/ 131889 h 7780948"/>
              <a:gd name="connsiteX105" fmla="*/ 7547038 w 7781021"/>
              <a:gd name="connsiteY105" fmla="*/ 131889 h 7780948"/>
              <a:gd name="connsiteX106" fmla="*/ 7649068 w 7781021"/>
              <a:gd name="connsiteY106" fmla="*/ 233950 h 7780948"/>
              <a:gd name="connsiteX107" fmla="*/ 7649068 w 7781021"/>
              <a:gd name="connsiteY107" fmla="*/ 3773966 h 7780948"/>
              <a:gd name="connsiteX108" fmla="*/ 7546028 w 7781021"/>
              <a:gd name="connsiteY108" fmla="*/ 3890446 h 7780948"/>
              <a:gd name="connsiteX109" fmla="*/ 7649068 w 7781021"/>
              <a:gd name="connsiteY109" fmla="*/ 4006926 h 7780948"/>
              <a:gd name="connsiteX110" fmla="*/ 7649068 w 7781021"/>
              <a:gd name="connsiteY110" fmla="*/ 7547038 h 7780948"/>
              <a:gd name="connsiteX111" fmla="*/ 7547038 w 7781021"/>
              <a:gd name="connsiteY111" fmla="*/ 7649068 h 7780948"/>
              <a:gd name="connsiteX112" fmla="*/ 4006962 w 7781021"/>
              <a:gd name="connsiteY112" fmla="*/ 7649068 h 7780948"/>
              <a:gd name="connsiteX113" fmla="*/ 7663489 w 7781021"/>
              <a:gd name="connsiteY113" fmla="*/ 7752107 h 7780948"/>
              <a:gd name="connsiteX114" fmla="*/ 7576168 w 7781021"/>
              <a:gd name="connsiteY114" fmla="*/ 7677910 h 7780948"/>
              <a:gd name="connsiteX115" fmla="*/ 7574871 w 7781021"/>
              <a:gd name="connsiteY115" fmla="*/ 7663489 h 7780948"/>
              <a:gd name="connsiteX116" fmla="*/ 7576168 w 7781021"/>
              <a:gd name="connsiteY116" fmla="*/ 7649068 h 7780948"/>
              <a:gd name="connsiteX117" fmla="*/ 7649068 w 7781021"/>
              <a:gd name="connsiteY117" fmla="*/ 7576168 h 7780948"/>
              <a:gd name="connsiteX118" fmla="*/ 7663489 w 7781021"/>
              <a:gd name="connsiteY118" fmla="*/ 7574871 h 7780948"/>
              <a:gd name="connsiteX119" fmla="*/ 7677910 w 7781021"/>
              <a:gd name="connsiteY119" fmla="*/ 7576168 h 7780948"/>
              <a:gd name="connsiteX120" fmla="*/ 7752107 w 7781021"/>
              <a:gd name="connsiteY120" fmla="*/ 7663489 h 7780948"/>
              <a:gd name="connsiteX121" fmla="*/ 7663489 w 7781021"/>
              <a:gd name="connsiteY121" fmla="*/ 7752107 h 7780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</a:cxnLst>
            <a:rect l="l" t="t" r="r" b="b"/>
            <a:pathLst>
              <a:path w="7781021" h="7780948">
                <a:moveTo>
                  <a:pt x="7677910" y="7547038"/>
                </a:moveTo>
                <a:lnTo>
                  <a:pt x="7677910" y="4006940"/>
                </a:lnTo>
                <a:cubicBezTo>
                  <a:pt x="7735883" y="3999809"/>
                  <a:pt x="7781021" y="3950337"/>
                  <a:pt x="7781021" y="3890446"/>
                </a:cubicBezTo>
                <a:cubicBezTo>
                  <a:pt x="7781021" y="3830555"/>
                  <a:pt x="7735883" y="3781083"/>
                  <a:pt x="7677910" y="3773952"/>
                </a:cubicBezTo>
                <a:lnTo>
                  <a:pt x="7677910" y="233950"/>
                </a:lnTo>
                <a:cubicBezTo>
                  <a:pt x="7735883" y="226806"/>
                  <a:pt x="7780949" y="177345"/>
                  <a:pt x="7780949" y="117468"/>
                </a:cubicBezTo>
                <a:cubicBezTo>
                  <a:pt x="7780949" y="52699"/>
                  <a:pt x="7728240" y="0"/>
                  <a:pt x="7663489" y="0"/>
                </a:cubicBezTo>
                <a:cubicBezTo>
                  <a:pt x="7603641" y="0"/>
                  <a:pt x="7554176" y="45070"/>
                  <a:pt x="7547038" y="103047"/>
                </a:cubicBezTo>
                <a:lnTo>
                  <a:pt x="4006962" y="103047"/>
                </a:lnTo>
                <a:cubicBezTo>
                  <a:pt x="3999816" y="45070"/>
                  <a:pt x="3950358" y="0"/>
                  <a:pt x="3890482" y="0"/>
                </a:cubicBezTo>
                <a:cubicBezTo>
                  <a:pt x="3830605" y="0"/>
                  <a:pt x="3781133" y="45070"/>
                  <a:pt x="3773995" y="103047"/>
                </a:cubicBezTo>
                <a:lnTo>
                  <a:pt x="233950" y="103047"/>
                </a:lnTo>
                <a:cubicBezTo>
                  <a:pt x="226806" y="45070"/>
                  <a:pt x="177344" y="0"/>
                  <a:pt x="117468" y="0"/>
                </a:cubicBezTo>
                <a:cubicBezTo>
                  <a:pt x="52699" y="0"/>
                  <a:pt x="0" y="52699"/>
                  <a:pt x="0" y="117468"/>
                </a:cubicBezTo>
                <a:cubicBezTo>
                  <a:pt x="0" y="177345"/>
                  <a:pt x="45070" y="226806"/>
                  <a:pt x="103047" y="233950"/>
                </a:cubicBezTo>
                <a:lnTo>
                  <a:pt x="103047" y="3773995"/>
                </a:lnTo>
                <a:cubicBezTo>
                  <a:pt x="45070" y="3781133"/>
                  <a:pt x="0" y="3830605"/>
                  <a:pt x="0" y="3890482"/>
                </a:cubicBezTo>
                <a:cubicBezTo>
                  <a:pt x="0" y="3950359"/>
                  <a:pt x="45070" y="3999816"/>
                  <a:pt x="103047" y="4006962"/>
                </a:cubicBezTo>
                <a:lnTo>
                  <a:pt x="103047" y="7547038"/>
                </a:lnTo>
                <a:cubicBezTo>
                  <a:pt x="45070" y="7554176"/>
                  <a:pt x="0" y="7603641"/>
                  <a:pt x="0" y="7663489"/>
                </a:cubicBezTo>
                <a:cubicBezTo>
                  <a:pt x="0" y="7728240"/>
                  <a:pt x="52699" y="7780949"/>
                  <a:pt x="117468" y="7780949"/>
                </a:cubicBezTo>
                <a:cubicBezTo>
                  <a:pt x="177344" y="7780949"/>
                  <a:pt x="226806" y="7735883"/>
                  <a:pt x="233950" y="7677910"/>
                </a:cubicBezTo>
                <a:lnTo>
                  <a:pt x="3773995" y="7677910"/>
                </a:lnTo>
                <a:cubicBezTo>
                  <a:pt x="3781133" y="7735883"/>
                  <a:pt x="3830605" y="7780949"/>
                  <a:pt x="3890482" y="7780949"/>
                </a:cubicBezTo>
                <a:cubicBezTo>
                  <a:pt x="3950358" y="7780949"/>
                  <a:pt x="3999816" y="7735883"/>
                  <a:pt x="4006962" y="7677910"/>
                </a:cubicBezTo>
                <a:lnTo>
                  <a:pt x="7547038" y="7677910"/>
                </a:lnTo>
                <a:cubicBezTo>
                  <a:pt x="7554176" y="7735883"/>
                  <a:pt x="7603641" y="7780949"/>
                  <a:pt x="7663489" y="7780949"/>
                </a:cubicBezTo>
                <a:cubicBezTo>
                  <a:pt x="7728240" y="7780949"/>
                  <a:pt x="7780949" y="7728240"/>
                  <a:pt x="7780949" y="7663489"/>
                </a:cubicBezTo>
                <a:cubicBezTo>
                  <a:pt x="7780949" y="7603641"/>
                  <a:pt x="7735883" y="7554176"/>
                  <a:pt x="7677910" y="7547038"/>
                </a:cubicBezTo>
                <a:close/>
                <a:moveTo>
                  <a:pt x="7752179" y="3890446"/>
                </a:moveTo>
                <a:cubicBezTo>
                  <a:pt x="7752179" y="3934402"/>
                  <a:pt x="7719948" y="3970887"/>
                  <a:pt x="7677910" y="3977795"/>
                </a:cubicBezTo>
                <a:cubicBezTo>
                  <a:pt x="7673223" y="3978567"/>
                  <a:pt x="7668464" y="3979071"/>
                  <a:pt x="7663560" y="3979071"/>
                </a:cubicBezTo>
                <a:cubicBezTo>
                  <a:pt x="7658586" y="3979071"/>
                  <a:pt x="7653754" y="3978567"/>
                  <a:pt x="7649068" y="3977781"/>
                </a:cubicBezTo>
                <a:cubicBezTo>
                  <a:pt x="7607102" y="3970851"/>
                  <a:pt x="7574871" y="3934380"/>
                  <a:pt x="7574871" y="3890446"/>
                </a:cubicBezTo>
                <a:cubicBezTo>
                  <a:pt x="7574871" y="3846512"/>
                  <a:pt x="7607102" y="3810041"/>
                  <a:pt x="7649068" y="3803104"/>
                </a:cubicBezTo>
                <a:cubicBezTo>
                  <a:pt x="7653754" y="3802325"/>
                  <a:pt x="7658586" y="3801821"/>
                  <a:pt x="7663560" y="3801821"/>
                </a:cubicBezTo>
                <a:cubicBezTo>
                  <a:pt x="7668464" y="3801821"/>
                  <a:pt x="7673223" y="3802325"/>
                  <a:pt x="7677910" y="3803097"/>
                </a:cubicBezTo>
                <a:cubicBezTo>
                  <a:pt x="7719948" y="3810005"/>
                  <a:pt x="7752179" y="3846483"/>
                  <a:pt x="7752179" y="3890446"/>
                </a:cubicBezTo>
                <a:close/>
                <a:moveTo>
                  <a:pt x="7576168" y="103047"/>
                </a:moveTo>
                <a:cubicBezTo>
                  <a:pt x="7583091" y="61030"/>
                  <a:pt x="7619576" y="28842"/>
                  <a:pt x="7663489" y="28842"/>
                </a:cubicBezTo>
                <a:cubicBezTo>
                  <a:pt x="7712376" y="28842"/>
                  <a:pt x="7752107" y="68599"/>
                  <a:pt x="7752107" y="117468"/>
                </a:cubicBezTo>
                <a:cubicBezTo>
                  <a:pt x="7752107" y="161409"/>
                  <a:pt x="7719948" y="197885"/>
                  <a:pt x="7677910" y="204805"/>
                </a:cubicBezTo>
                <a:cubicBezTo>
                  <a:pt x="7673223" y="205581"/>
                  <a:pt x="7668392" y="206087"/>
                  <a:pt x="7663489" y="206087"/>
                </a:cubicBezTo>
                <a:cubicBezTo>
                  <a:pt x="7658586" y="206087"/>
                  <a:pt x="7653754" y="205581"/>
                  <a:pt x="7649068" y="204805"/>
                </a:cubicBezTo>
                <a:cubicBezTo>
                  <a:pt x="7611789" y="198659"/>
                  <a:pt x="7582298" y="169197"/>
                  <a:pt x="7576168" y="131889"/>
                </a:cubicBezTo>
                <a:cubicBezTo>
                  <a:pt x="7575375" y="127183"/>
                  <a:pt x="7574871" y="122389"/>
                  <a:pt x="7574871" y="117468"/>
                </a:cubicBezTo>
                <a:cubicBezTo>
                  <a:pt x="7574871" y="112547"/>
                  <a:pt x="7575375" y="107752"/>
                  <a:pt x="7576168" y="103047"/>
                </a:cubicBezTo>
                <a:close/>
                <a:moveTo>
                  <a:pt x="3803140" y="103047"/>
                </a:moveTo>
                <a:cubicBezTo>
                  <a:pt x="3810055" y="61030"/>
                  <a:pt x="3846533" y="28842"/>
                  <a:pt x="3890482" y="28842"/>
                </a:cubicBezTo>
                <a:cubicBezTo>
                  <a:pt x="3934423" y="28842"/>
                  <a:pt x="3970894" y="61030"/>
                  <a:pt x="3977817" y="103047"/>
                </a:cubicBezTo>
                <a:cubicBezTo>
                  <a:pt x="3978595" y="107752"/>
                  <a:pt x="3979100" y="112547"/>
                  <a:pt x="3979100" y="117468"/>
                </a:cubicBezTo>
                <a:cubicBezTo>
                  <a:pt x="3979100" y="122389"/>
                  <a:pt x="3978595" y="127183"/>
                  <a:pt x="3977817" y="131889"/>
                </a:cubicBezTo>
                <a:cubicBezTo>
                  <a:pt x="3970894" y="173901"/>
                  <a:pt x="3934423" y="206087"/>
                  <a:pt x="3890482" y="206087"/>
                </a:cubicBezTo>
                <a:cubicBezTo>
                  <a:pt x="3846533" y="206087"/>
                  <a:pt x="3810055" y="173901"/>
                  <a:pt x="3803140" y="131889"/>
                </a:cubicBezTo>
                <a:cubicBezTo>
                  <a:pt x="3802361" y="127183"/>
                  <a:pt x="3801857" y="122389"/>
                  <a:pt x="3801857" y="117468"/>
                </a:cubicBezTo>
                <a:cubicBezTo>
                  <a:pt x="3801857" y="112547"/>
                  <a:pt x="3802361" y="107752"/>
                  <a:pt x="3803140" y="103047"/>
                </a:cubicBezTo>
                <a:close/>
                <a:moveTo>
                  <a:pt x="28842" y="117468"/>
                </a:moveTo>
                <a:cubicBezTo>
                  <a:pt x="28842" y="68599"/>
                  <a:pt x="68599" y="28842"/>
                  <a:pt x="117468" y="28842"/>
                </a:cubicBezTo>
                <a:cubicBezTo>
                  <a:pt x="161409" y="28842"/>
                  <a:pt x="197885" y="61030"/>
                  <a:pt x="204805" y="103047"/>
                </a:cubicBezTo>
                <a:cubicBezTo>
                  <a:pt x="205581" y="107752"/>
                  <a:pt x="206087" y="112547"/>
                  <a:pt x="206087" y="117468"/>
                </a:cubicBezTo>
                <a:cubicBezTo>
                  <a:pt x="206087" y="122389"/>
                  <a:pt x="205581" y="127183"/>
                  <a:pt x="204805" y="131889"/>
                </a:cubicBezTo>
                <a:cubicBezTo>
                  <a:pt x="198658" y="169195"/>
                  <a:pt x="169195" y="198658"/>
                  <a:pt x="131889" y="204806"/>
                </a:cubicBezTo>
                <a:cubicBezTo>
                  <a:pt x="127183" y="205581"/>
                  <a:pt x="122390" y="206087"/>
                  <a:pt x="117468" y="206087"/>
                </a:cubicBezTo>
                <a:cubicBezTo>
                  <a:pt x="112546" y="206087"/>
                  <a:pt x="107752" y="205581"/>
                  <a:pt x="103047" y="204806"/>
                </a:cubicBezTo>
                <a:cubicBezTo>
                  <a:pt x="61030" y="197885"/>
                  <a:pt x="28842" y="161409"/>
                  <a:pt x="28842" y="117468"/>
                </a:cubicBezTo>
                <a:close/>
                <a:moveTo>
                  <a:pt x="28842" y="3890482"/>
                </a:moveTo>
                <a:cubicBezTo>
                  <a:pt x="28842" y="3846533"/>
                  <a:pt x="61030" y="3810055"/>
                  <a:pt x="103047" y="3803140"/>
                </a:cubicBezTo>
                <a:cubicBezTo>
                  <a:pt x="107752" y="3802361"/>
                  <a:pt x="112546" y="3801857"/>
                  <a:pt x="117468" y="3801857"/>
                </a:cubicBezTo>
                <a:cubicBezTo>
                  <a:pt x="122390" y="3801857"/>
                  <a:pt x="127183" y="3802361"/>
                  <a:pt x="131889" y="3803140"/>
                </a:cubicBezTo>
                <a:cubicBezTo>
                  <a:pt x="173901" y="3810055"/>
                  <a:pt x="206087" y="3846533"/>
                  <a:pt x="206087" y="3890482"/>
                </a:cubicBezTo>
                <a:cubicBezTo>
                  <a:pt x="206087" y="3934423"/>
                  <a:pt x="173901" y="3970894"/>
                  <a:pt x="131889" y="3977817"/>
                </a:cubicBezTo>
                <a:cubicBezTo>
                  <a:pt x="127183" y="3978595"/>
                  <a:pt x="122390" y="3979100"/>
                  <a:pt x="117468" y="3979100"/>
                </a:cubicBezTo>
                <a:cubicBezTo>
                  <a:pt x="112546" y="3979100"/>
                  <a:pt x="107752" y="3978595"/>
                  <a:pt x="103047" y="3977817"/>
                </a:cubicBezTo>
                <a:cubicBezTo>
                  <a:pt x="61030" y="3970894"/>
                  <a:pt x="28842" y="3934423"/>
                  <a:pt x="28842" y="3890482"/>
                </a:cubicBezTo>
                <a:close/>
                <a:moveTo>
                  <a:pt x="204805" y="7677910"/>
                </a:moveTo>
                <a:cubicBezTo>
                  <a:pt x="197885" y="7719948"/>
                  <a:pt x="161409" y="7752107"/>
                  <a:pt x="117468" y="7752107"/>
                </a:cubicBezTo>
                <a:cubicBezTo>
                  <a:pt x="68599" y="7752107"/>
                  <a:pt x="28842" y="7712376"/>
                  <a:pt x="28842" y="7663489"/>
                </a:cubicBezTo>
                <a:cubicBezTo>
                  <a:pt x="28842" y="7619576"/>
                  <a:pt x="61030" y="7583091"/>
                  <a:pt x="103047" y="7576168"/>
                </a:cubicBezTo>
                <a:cubicBezTo>
                  <a:pt x="107752" y="7575375"/>
                  <a:pt x="112546" y="7574871"/>
                  <a:pt x="117468" y="7574871"/>
                </a:cubicBezTo>
                <a:cubicBezTo>
                  <a:pt x="122390" y="7574871"/>
                  <a:pt x="127183" y="7575375"/>
                  <a:pt x="131889" y="7576168"/>
                </a:cubicBezTo>
                <a:cubicBezTo>
                  <a:pt x="169195" y="7582298"/>
                  <a:pt x="198658" y="7611789"/>
                  <a:pt x="204805" y="7649068"/>
                </a:cubicBezTo>
                <a:cubicBezTo>
                  <a:pt x="205581" y="7653754"/>
                  <a:pt x="206087" y="7658586"/>
                  <a:pt x="206087" y="7663489"/>
                </a:cubicBezTo>
                <a:cubicBezTo>
                  <a:pt x="206087" y="7668392"/>
                  <a:pt x="205581" y="7673223"/>
                  <a:pt x="204805" y="7677910"/>
                </a:cubicBezTo>
                <a:close/>
                <a:moveTo>
                  <a:pt x="3977817" y="7677910"/>
                </a:moveTo>
                <a:cubicBezTo>
                  <a:pt x="3970894" y="7719948"/>
                  <a:pt x="3934423" y="7752107"/>
                  <a:pt x="3890482" y="7752107"/>
                </a:cubicBezTo>
                <a:cubicBezTo>
                  <a:pt x="3846533" y="7752107"/>
                  <a:pt x="3810055" y="7719948"/>
                  <a:pt x="3803140" y="7677910"/>
                </a:cubicBezTo>
                <a:cubicBezTo>
                  <a:pt x="3802361" y="7673223"/>
                  <a:pt x="3801857" y="7668392"/>
                  <a:pt x="3801857" y="7663489"/>
                </a:cubicBezTo>
                <a:cubicBezTo>
                  <a:pt x="3801857" y="7658586"/>
                  <a:pt x="3802361" y="7653754"/>
                  <a:pt x="3803140" y="7649068"/>
                </a:cubicBezTo>
                <a:cubicBezTo>
                  <a:pt x="3810055" y="7607030"/>
                  <a:pt x="3846533" y="7574871"/>
                  <a:pt x="3890482" y="7574871"/>
                </a:cubicBezTo>
                <a:cubicBezTo>
                  <a:pt x="3934423" y="7574871"/>
                  <a:pt x="3970894" y="7607030"/>
                  <a:pt x="3977817" y="7649068"/>
                </a:cubicBezTo>
                <a:cubicBezTo>
                  <a:pt x="3978595" y="7653754"/>
                  <a:pt x="3979100" y="7658586"/>
                  <a:pt x="3979100" y="7663489"/>
                </a:cubicBezTo>
                <a:cubicBezTo>
                  <a:pt x="3979100" y="7668392"/>
                  <a:pt x="3978595" y="7673223"/>
                  <a:pt x="3977817" y="7677910"/>
                </a:cubicBezTo>
                <a:close/>
                <a:moveTo>
                  <a:pt x="4006962" y="7649068"/>
                </a:moveTo>
                <a:cubicBezTo>
                  <a:pt x="3999816" y="7591095"/>
                  <a:pt x="3950358" y="7546028"/>
                  <a:pt x="3890482" y="7546028"/>
                </a:cubicBezTo>
                <a:cubicBezTo>
                  <a:pt x="3830605" y="7546028"/>
                  <a:pt x="3781133" y="7591095"/>
                  <a:pt x="3773995" y="7649068"/>
                </a:cubicBezTo>
                <a:lnTo>
                  <a:pt x="233950" y="7649068"/>
                </a:lnTo>
                <a:cubicBezTo>
                  <a:pt x="227389" y="7595854"/>
                  <a:pt x="185129" y="7553599"/>
                  <a:pt x="131889" y="7547038"/>
                </a:cubicBezTo>
                <a:lnTo>
                  <a:pt x="131889" y="4006962"/>
                </a:lnTo>
                <a:cubicBezTo>
                  <a:pt x="189866" y="3999816"/>
                  <a:pt x="234929" y="3950359"/>
                  <a:pt x="234929" y="3890482"/>
                </a:cubicBezTo>
                <a:cubicBezTo>
                  <a:pt x="234929" y="3830605"/>
                  <a:pt x="189866" y="3781133"/>
                  <a:pt x="131889" y="3773995"/>
                </a:cubicBezTo>
                <a:lnTo>
                  <a:pt x="131889" y="233950"/>
                </a:lnTo>
                <a:cubicBezTo>
                  <a:pt x="185128" y="227389"/>
                  <a:pt x="227389" y="185129"/>
                  <a:pt x="233950" y="131889"/>
                </a:cubicBezTo>
                <a:lnTo>
                  <a:pt x="3773995" y="131889"/>
                </a:lnTo>
                <a:cubicBezTo>
                  <a:pt x="3781133" y="189865"/>
                  <a:pt x="3830605" y="234929"/>
                  <a:pt x="3890482" y="234929"/>
                </a:cubicBezTo>
                <a:cubicBezTo>
                  <a:pt x="3950358" y="234929"/>
                  <a:pt x="3999816" y="189865"/>
                  <a:pt x="4006962" y="131889"/>
                </a:cubicBezTo>
                <a:lnTo>
                  <a:pt x="7547038" y="131889"/>
                </a:lnTo>
                <a:cubicBezTo>
                  <a:pt x="7553599" y="185128"/>
                  <a:pt x="7595854" y="227389"/>
                  <a:pt x="7649068" y="233950"/>
                </a:cubicBezTo>
                <a:lnTo>
                  <a:pt x="7649068" y="3773966"/>
                </a:lnTo>
                <a:cubicBezTo>
                  <a:pt x="7591095" y="3781126"/>
                  <a:pt x="7546028" y="3830584"/>
                  <a:pt x="7546028" y="3890446"/>
                </a:cubicBezTo>
                <a:cubicBezTo>
                  <a:pt x="7546028" y="3950308"/>
                  <a:pt x="7591095" y="3999765"/>
                  <a:pt x="7649068" y="4006926"/>
                </a:cubicBezTo>
                <a:lnTo>
                  <a:pt x="7649068" y="7547038"/>
                </a:lnTo>
                <a:cubicBezTo>
                  <a:pt x="7595854" y="7553599"/>
                  <a:pt x="7553599" y="7595854"/>
                  <a:pt x="7547038" y="7649068"/>
                </a:cubicBezTo>
                <a:lnTo>
                  <a:pt x="4006962" y="7649068"/>
                </a:lnTo>
                <a:close/>
                <a:moveTo>
                  <a:pt x="7663489" y="7752107"/>
                </a:moveTo>
                <a:cubicBezTo>
                  <a:pt x="7619576" y="7752107"/>
                  <a:pt x="7583091" y="7719948"/>
                  <a:pt x="7576168" y="7677910"/>
                </a:cubicBezTo>
                <a:cubicBezTo>
                  <a:pt x="7575375" y="7673223"/>
                  <a:pt x="7574871" y="7668392"/>
                  <a:pt x="7574871" y="7663489"/>
                </a:cubicBezTo>
                <a:cubicBezTo>
                  <a:pt x="7574871" y="7658586"/>
                  <a:pt x="7575375" y="7653754"/>
                  <a:pt x="7576168" y="7649068"/>
                </a:cubicBezTo>
                <a:cubicBezTo>
                  <a:pt x="7582298" y="7611789"/>
                  <a:pt x="7611789" y="7582298"/>
                  <a:pt x="7649068" y="7576168"/>
                </a:cubicBezTo>
                <a:cubicBezTo>
                  <a:pt x="7653754" y="7575375"/>
                  <a:pt x="7658586" y="7574871"/>
                  <a:pt x="7663489" y="7574871"/>
                </a:cubicBezTo>
                <a:cubicBezTo>
                  <a:pt x="7668392" y="7574871"/>
                  <a:pt x="7673223" y="7575375"/>
                  <a:pt x="7677910" y="7576168"/>
                </a:cubicBezTo>
                <a:cubicBezTo>
                  <a:pt x="7719948" y="7583091"/>
                  <a:pt x="7752107" y="7619576"/>
                  <a:pt x="7752107" y="7663489"/>
                </a:cubicBezTo>
                <a:cubicBezTo>
                  <a:pt x="7752107" y="7712376"/>
                  <a:pt x="7712376" y="7752107"/>
                  <a:pt x="7663489" y="7752107"/>
                </a:cubicBezTo>
                <a:close/>
              </a:path>
            </a:pathLst>
          </a:custGeom>
          <a:solidFill>
            <a:schemeClr val="accent3"/>
          </a:solidFill>
          <a:ln w="7203" cap="flat">
            <a:noFill/>
            <a:prstDash val="solid"/>
            <a:miter/>
          </a:ln>
        </p:spPr>
        <p:txBody>
          <a:bodyPr rtlCol="0" anchor="ctr"/>
          <a:lstStyle/>
          <a:p>
            <a:endParaRPr lang="en-SV"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8990728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1895F07-A336-7C2E-001F-FD1437657208}"/>
              </a:ext>
            </a:extLst>
          </p:cNvPr>
          <p:cNvSpPr txBox="1"/>
          <p:nvPr/>
        </p:nvSpPr>
        <p:spPr>
          <a:xfrm>
            <a:off x="6919841" y="408315"/>
            <a:ext cx="10537968" cy="1231106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>
            <a:defPPr>
              <a:defRPr lang="en-SV"/>
            </a:defPPr>
            <a:lvl1pPr algn="ctr">
              <a:defRPr sz="7350" b="1">
                <a:solidFill>
                  <a:schemeClr val="tx2"/>
                </a:solidFill>
                <a:latin typeface="Montserrat" pitchFamily="2" charset="77"/>
                <a:ea typeface="Arimo" panose="020B0604020202020204" pitchFamily="34" charset="0"/>
                <a:cs typeface="Arimo" panose="020B0604020202020204" pitchFamily="34" charset="0"/>
              </a:defRPr>
            </a:lvl1pPr>
          </a:lstStyle>
          <a:p>
            <a:r>
              <a:rPr lang="ro-RO" sz="7400">
                <a:solidFill>
                  <a:schemeClr val="accent3"/>
                </a:solidFill>
              </a:rPr>
              <a:t>Pagina Orar</a:t>
            </a:r>
            <a:endParaRPr lang="en-US" sz="7400">
              <a:solidFill>
                <a:schemeClr val="accent3"/>
              </a:solidFill>
            </a:endParaRPr>
          </a:p>
        </p:txBody>
      </p:sp>
      <p:sp>
        <p:nvSpPr>
          <p:cNvPr id="45" name="Graphic 66">
            <a:extLst>
              <a:ext uri="{FF2B5EF4-FFF2-40B4-BE49-F238E27FC236}">
                <a16:creationId xmlns:a16="http://schemas.microsoft.com/office/drawing/2014/main" id="{431ABA63-8DB0-2A9B-31E8-EA80176C6CF1}"/>
              </a:ext>
            </a:extLst>
          </p:cNvPr>
          <p:cNvSpPr/>
          <p:nvPr/>
        </p:nvSpPr>
        <p:spPr>
          <a:xfrm rot="5400000">
            <a:off x="21469278" y="-2739147"/>
            <a:ext cx="2104132" cy="7114855"/>
          </a:xfrm>
          <a:custGeom>
            <a:avLst/>
            <a:gdLst>
              <a:gd name="connsiteX0" fmla="*/ 491348 w 2974243"/>
              <a:gd name="connsiteY0" fmla="*/ 10057027 h 10057027"/>
              <a:gd name="connsiteX1" fmla="*/ 0 w 2974243"/>
              <a:gd name="connsiteY1" fmla="*/ 10057027 h 10057027"/>
              <a:gd name="connsiteX2" fmla="*/ 0 w 2974243"/>
              <a:gd name="connsiteY2" fmla="*/ 9171307 h 10057027"/>
              <a:gd name="connsiteX3" fmla="*/ 277177 w 2974243"/>
              <a:gd name="connsiteY3" fmla="*/ 9171307 h 10057027"/>
              <a:gd name="connsiteX4" fmla="*/ 878029 w 2974243"/>
              <a:gd name="connsiteY4" fmla="*/ 8963681 h 10057027"/>
              <a:gd name="connsiteX5" fmla="*/ 1070743 w 2974243"/>
              <a:gd name="connsiteY5" fmla="*/ 8356706 h 10057027"/>
              <a:gd name="connsiteX6" fmla="*/ 1070743 w 2974243"/>
              <a:gd name="connsiteY6" fmla="*/ 6013075 h 10057027"/>
              <a:gd name="connsiteX7" fmla="*/ 1163433 w 2974243"/>
              <a:gd name="connsiteY7" fmla="*/ 5421752 h 10057027"/>
              <a:gd name="connsiteX8" fmla="*/ 1455913 w 2974243"/>
              <a:gd name="connsiteY8" fmla="*/ 5096526 h 10057027"/>
              <a:gd name="connsiteX9" fmla="*/ 1614284 w 2974243"/>
              <a:gd name="connsiteY9" fmla="*/ 5025043 h 10057027"/>
              <a:gd name="connsiteX10" fmla="*/ 1456284 w 2974243"/>
              <a:gd name="connsiteY10" fmla="*/ 4955409 h 10057027"/>
              <a:gd name="connsiteX11" fmla="*/ 1163433 w 2974243"/>
              <a:gd name="connsiteY11" fmla="*/ 4635292 h 10057027"/>
              <a:gd name="connsiteX12" fmla="*/ 1070743 w 2974243"/>
              <a:gd name="connsiteY12" fmla="*/ 4043985 h 10057027"/>
              <a:gd name="connsiteX13" fmla="*/ 1070743 w 2974243"/>
              <a:gd name="connsiteY13" fmla="*/ 1700330 h 10057027"/>
              <a:gd name="connsiteX14" fmla="*/ 878021 w 2974243"/>
              <a:gd name="connsiteY14" fmla="*/ 1093363 h 10057027"/>
              <a:gd name="connsiteX15" fmla="*/ 277177 w 2974243"/>
              <a:gd name="connsiteY15" fmla="*/ 885785 h 10057027"/>
              <a:gd name="connsiteX16" fmla="*/ 0 w 2974243"/>
              <a:gd name="connsiteY16" fmla="*/ 885785 h 10057027"/>
              <a:gd name="connsiteX17" fmla="*/ 0 w 2974243"/>
              <a:gd name="connsiteY17" fmla="*/ 0 h 10057027"/>
              <a:gd name="connsiteX18" fmla="*/ 491348 w 2974243"/>
              <a:gd name="connsiteY18" fmla="*/ 0 h 10057027"/>
              <a:gd name="connsiteX19" fmla="*/ 1720600 w 2974243"/>
              <a:gd name="connsiteY19" fmla="*/ 401597 h 10057027"/>
              <a:gd name="connsiteX20" fmla="*/ 2139079 w 2974243"/>
              <a:gd name="connsiteY20" fmla="*/ 1603992 h 10057027"/>
              <a:gd name="connsiteX21" fmla="*/ 2139079 w 2974243"/>
              <a:gd name="connsiteY21" fmla="*/ 4065378 h 10057027"/>
              <a:gd name="connsiteX22" fmla="*/ 2261597 w 2974243"/>
              <a:gd name="connsiteY22" fmla="*/ 4457776 h 10057027"/>
              <a:gd name="connsiteX23" fmla="*/ 2589978 w 2974243"/>
              <a:gd name="connsiteY23" fmla="*/ 4580294 h 10057027"/>
              <a:gd name="connsiteX24" fmla="*/ 2974244 w 2974243"/>
              <a:gd name="connsiteY24" fmla="*/ 4580294 h 10057027"/>
              <a:gd name="connsiteX25" fmla="*/ 2974244 w 2974243"/>
              <a:gd name="connsiteY25" fmla="*/ 5476767 h 10057027"/>
              <a:gd name="connsiteX26" fmla="*/ 2589978 w 2974243"/>
              <a:gd name="connsiteY26" fmla="*/ 5476767 h 10057027"/>
              <a:gd name="connsiteX27" fmla="*/ 2261589 w 2974243"/>
              <a:gd name="connsiteY27" fmla="*/ 5599284 h 10057027"/>
              <a:gd name="connsiteX28" fmla="*/ 2139079 w 2974243"/>
              <a:gd name="connsiteY28" fmla="*/ 5991683 h 10057027"/>
              <a:gd name="connsiteX29" fmla="*/ 2139079 w 2974243"/>
              <a:gd name="connsiteY29" fmla="*/ 8453092 h 10057027"/>
              <a:gd name="connsiteX30" fmla="*/ 1720713 w 2974243"/>
              <a:gd name="connsiteY30" fmla="*/ 9650091 h 10057027"/>
              <a:gd name="connsiteX31" fmla="*/ 491348 w 2974243"/>
              <a:gd name="connsiteY31" fmla="*/ 10057027 h 10057027"/>
              <a:gd name="connsiteX32" fmla="*/ 40384 w 2974243"/>
              <a:gd name="connsiteY32" fmla="*/ 10016665 h 10057027"/>
              <a:gd name="connsiteX33" fmla="*/ 491348 w 2974243"/>
              <a:gd name="connsiteY33" fmla="*/ 10016665 h 10057027"/>
              <a:gd name="connsiteX34" fmla="*/ 1692533 w 2974243"/>
              <a:gd name="connsiteY34" fmla="*/ 9621109 h 10057027"/>
              <a:gd name="connsiteX35" fmla="*/ 2098695 w 2974243"/>
              <a:gd name="connsiteY35" fmla="*/ 8453092 h 10057027"/>
              <a:gd name="connsiteX36" fmla="*/ 2098695 w 2974243"/>
              <a:gd name="connsiteY36" fmla="*/ 5991683 h 10057027"/>
              <a:gd name="connsiteX37" fmla="*/ 2233029 w 2974243"/>
              <a:gd name="connsiteY37" fmla="*/ 5570755 h 10057027"/>
              <a:gd name="connsiteX38" fmla="*/ 2589978 w 2974243"/>
              <a:gd name="connsiteY38" fmla="*/ 5436404 h 10057027"/>
              <a:gd name="connsiteX39" fmla="*/ 2933859 w 2974243"/>
              <a:gd name="connsiteY39" fmla="*/ 5436404 h 10057027"/>
              <a:gd name="connsiteX40" fmla="*/ 2933859 w 2974243"/>
              <a:gd name="connsiteY40" fmla="*/ 4620656 h 10057027"/>
              <a:gd name="connsiteX41" fmla="*/ 2589978 w 2974243"/>
              <a:gd name="connsiteY41" fmla="*/ 4620656 h 10057027"/>
              <a:gd name="connsiteX42" fmla="*/ 2233037 w 2974243"/>
              <a:gd name="connsiteY42" fmla="*/ 4486313 h 10057027"/>
              <a:gd name="connsiteX43" fmla="*/ 2098695 w 2974243"/>
              <a:gd name="connsiteY43" fmla="*/ 4065378 h 10057027"/>
              <a:gd name="connsiteX44" fmla="*/ 2098695 w 2974243"/>
              <a:gd name="connsiteY44" fmla="*/ 1603992 h 10057027"/>
              <a:gd name="connsiteX45" fmla="*/ 1692622 w 2974243"/>
              <a:gd name="connsiteY45" fmla="*/ 430699 h 10057027"/>
              <a:gd name="connsiteX46" fmla="*/ 491348 w 2974243"/>
              <a:gd name="connsiteY46" fmla="*/ 40363 h 10057027"/>
              <a:gd name="connsiteX47" fmla="*/ 40384 w 2974243"/>
              <a:gd name="connsiteY47" fmla="*/ 40363 h 10057027"/>
              <a:gd name="connsiteX48" fmla="*/ 40384 w 2974243"/>
              <a:gd name="connsiteY48" fmla="*/ 845422 h 10057027"/>
              <a:gd name="connsiteX49" fmla="*/ 277177 w 2974243"/>
              <a:gd name="connsiteY49" fmla="*/ 845422 h 10057027"/>
              <a:gd name="connsiteX50" fmla="*/ 907671 w 2974243"/>
              <a:gd name="connsiteY50" fmla="*/ 1065956 h 10057027"/>
              <a:gd name="connsiteX51" fmla="*/ 1111127 w 2974243"/>
              <a:gd name="connsiteY51" fmla="*/ 1700330 h 10057027"/>
              <a:gd name="connsiteX52" fmla="*/ 1111127 w 2974243"/>
              <a:gd name="connsiteY52" fmla="*/ 4043985 h 10057027"/>
              <a:gd name="connsiteX53" fmla="*/ 1200457 w 2974243"/>
              <a:gd name="connsiteY53" fmla="*/ 4619179 h 10057027"/>
              <a:gd name="connsiteX54" fmla="*/ 1475136 w 2974243"/>
              <a:gd name="connsiteY54" fmla="*/ 4919720 h 10057027"/>
              <a:gd name="connsiteX55" fmla="*/ 1682703 w 2974243"/>
              <a:gd name="connsiteY55" fmla="*/ 5006032 h 10057027"/>
              <a:gd name="connsiteX56" fmla="*/ 1742432 w 2974243"/>
              <a:gd name="connsiteY56" fmla="*/ 5025511 h 10057027"/>
              <a:gd name="connsiteX57" fmla="*/ 1682526 w 2974243"/>
              <a:gd name="connsiteY57" fmla="*/ 5044465 h 10057027"/>
              <a:gd name="connsiteX58" fmla="*/ 1475515 w 2974243"/>
              <a:gd name="connsiteY58" fmla="*/ 5131818 h 10057027"/>
              <a:gd name="connsiteX59" fmla="*/ 1200457 w 2974243"/>
              <a:gd name="connsiteY59" fmla="*/ 5437865 h 10057027"/>
              <a:gd name="connsiteX60" fmla="*/ 1111127 w 2974243"/>
              <a:gd name="connsiteY60" fmla="*/ 6013075 h 10057027"/>
              <a:gd name="connsiteX61" fmla="*/ 1111127 w 2974243"/>
              <a:gd name="connsiteY61" fmla="*/ 8356706 h 10057027"/>
              <a:gd name="connsiteX62" fmla="*/ 907679 w 2974243"/>
              <a:gd name="connsiteY62" fmla="*/ 8991128 h 10057027"/>
              <a:gd name="connsiteX63" fmla="*/ 277177 w 2974243"/>
              <a:gd name="connsiteY63" fmla="*/ 9211670 h 10057027"/>
              <a:gd name="connsiteX64" fmla="*/ 40384 w 2974243"/>
              <a:gd name="connsiteY64" fmla="*/ 9211670 h 10057027"/>
              <a:gd name="connsiteX65" fmla="*/ 40384 w 2974243"/>
              <a:gd name="connsiteY65" fmla="*/ 10016665 h 10057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2974243" h="10057027">
                <a:moveTo>
                  <a:pt x="491348" y="10057027"/>
                </a:moveTo>
                <a:lnTo>
                  <a:pt x="0" y="10057027"/>
                </a:lnTo>
                <a:lnTo>
                  <a:pt x="0" y="9171307"/>
                </a:lnTo>
                <a:lnTo>
                  <a:pt x="277177" y="9171307"/>
                </a:lnTo>
                <a:cubicBezTo>
                  <a:pt x="548273" y="9171307"/>
                  <a:pt x="750431" y="9101399"/>
                  <a:pt x="878029" y="8963681"/>
                </a:cubicBezTo>
                <a:cubicBezTo>
                  <a:pt x="1005902" y="8825398"/>
                  <a:pt x="1070743" y="8621162"/>
                  <a:pt x="1070743" y="8356706"/>
                </a:cubicBezTo>
                <a:lnTo>
                  <a:pt x="1070743" y="6013075"/>
                </a:lnTo>
                <a:cubicBezTo>
                  <a:pt x="1070743" y="5761687"/>
                  <a:pt x="1101936" y="5562747"/>
                  <a:pt x="1163433" y="5421752"/>
                </a:cubicBezTo>
                <a:cubicBezTo>
                  <a:pt x="1225464" y="5279280"/>
                  <a:pt x="1323864" y="5169856"/>
                  <a:pt x="1455913" y="5096526"/>
                </a:cubicBezTo>
                <a:cubicBezTo>
                  <a:pt x="1503938" y="5069902"/>
                  <a:pt x="1557019" y="5045951"/>
                  <a:pt x="1614284" y="5025043"/>
                </a:cubicBezTo>
                <a:cubicBezTo>
                  <a:pt x="1557108" y="5004038"/>
                  <a:pt x="1504148" y="4980700"/>
                  <a:pt x="1456284" y="4955409"/>
                </a:cubicBezTo>
                <a:cubicBezTo>
                  <a:pt x="1324123" y="4885775"/>
                  <a:pt x="1225593" y="4778080"/>
                  <a:pt x="1163433" y="4635292"/>
                </a:cubicBezTo>
                <a:cubicBezTo>
                  <a:pt x="1101936" y="4494305"/>
                  <a:pt x="1070743" y="4295365"/>
                  <a:pt x="1070743" y="4043985"/>
                </a:cubicBezTo>
                <a:lnTo>
                  <a:pt x="1070743" y="1700330"/>
                </a:lnTo>
                <a:cubicBezTo>
                  <a:pt x="1070743" y="1435865"/>
                  <a:pt x="1005902" y="1231654"/>
                  <a:pt x="878021" y="1093363"/>
                </a:cubicBezTo>
                <a:cubicBezTo>
                  <a:pt x="750431" y="955629"/>
                  <a:pt x="548273" y="885785"/>
                  <a:pt x="277177" y="885785"/>
                </a:cubicBezTo>
                <a:lnTo>
                  <a:pt x="0" y="885785"/>
                </a:lnTo>
                <a:lnTo>
                  <a:pt x="0" y="0"/>
                </a:lnTo>
                <a:lnTo>
                  <a:pt x="491348" y="0"/>
                </a:lnTo>
                <a:cubicBezTo>
                  <a:pt x="1029470" y="0"/>
                  <a:pt x="1443054" y="135117"/>
                  <a:pt x="1720600" y="401597"/>
                </a:cubicBezTo>
                <a:cubicBezTo>
                  <a:pt x="1998283" y="668437"/>
                  <a:pt x="2139079" y="1072980"/>
                  <a:pt x="2139079" y="1603992"/>
                </a:cubicBezTo>
                <a:lnTo>
                  <a:pt x="2139079" y="4065378"/>
                </a:lnTo>
                <a:cubicBezTo>
                  <a:pt x="2139079" y="4244443"/>
                  <a:pt x="2180295" y="4376470"/>
                  <a:pt x="2261597" y="4457776"/>
                </a:cubicBezTo>
                <a:cubicBezTo>
                  <a:pt x="2342931" y="4539067"/>
                  <a:pt x="2453415" y="4580294"/>
                  <a:pt x="2589978" y="4580294"/>
                </a:cubicBezTo>
                <a:lnTo>
                  <a:pt x="2974244" y="4580294"/>
                </a:lnTo>
                <a:lnTo>
                  <a:pt x="2974244" y="5476767"/>
                </a:lnTo>
                <a:lnTo>
                  <a:pt x="2589978" y="5476767"/>
                </a:lnTo>
                <a:cubicBezTo>
                  <a:pt x="2453415" y="5476767"/>
                  <a:pt x="2342931" y="5517993"/>
                  <a:pt x="2261589" y="5599284"/>
                </a:cubicBezTo>
                <a:cubicBezTo>
                  <a:pt x="2180295" y="5680591"/>
                  <a:pt x="2139079" y="5812617"/>
                  <a:pt x="2139079" y="5991683"/>
                </a:cubicBezTo>
                <a:lnTo>
                  <a:pt x="2139079" y="8453092"/>
                </a:lnTo>
                <a:cubicBezTo>
                  <a:pt x="2139079" y="8977001"/>
                  <a:pt x="1998315" y="9379741"/>
                  <a:pt x="1720713" y="9650091"/>
                </a:cubicBezTo>
                <a:cubicBezTo>
                  <a:pt x="1443184" y="9920117"/>
                  <a:pt x="1029567" y="10057027"/>
                  <a:pt x="491348" y="10057027"/>
                </a:cubicBezTo>
                <a:close/>
                <a:moveTo>
                  <a:pt x="40384" y="10016665"/>
                </a:moveTo>
                <a:lnTo>
                  <a:pt x="491348" y="10016665"/>
                </a:lnTo>
                <a:cubicBezTo>
                  <a:pt x="1018671" y="10016665"/>
                  <a:pt x="1422806" y="9883629"/>
                  <a:pt x="1692533" y="9621109"/>
                </a:cubicBezTo>
                <a:cubicBezTo>
                  <a:pt x="1962042" y="9358671"/>
                  <a:pt x="2098695" y="8965699"/>
                  <a:pt x="2098695" y="8453092"/>
                </a:cubicBezTo>
                <a:lnTo>
                  <a:pt x="2098695" y="5991683"/>
                </a:lnTo>
                <a:cubicBezTo>
                  <a:pt x="2098695" y="5801525"/>
                  <a:pt x="2143893" y="5659909"/>
                  <a:pt x="2233029" y="5570755"/>
                </a:cubicBezTo>
                <a:cubicBezTo>
                  <a:pt x="2322222" y="5481602"/>
                  <a:pt x="2442317" y="5436404"/>
                  <a:pt x="2589978" y="5436404"/>
                </a:cubicBezTo>
                <a:lnTo>
                  <a:pt x="2933859" y="5436404"/>
                </a:lnTo>
                <a:lnTo>
                  <a:pt x="2933859" y="4620656"/>
                </a:lnTo>
                <a:lnTo>
                  <a:pt x="2589978" y="4620656"/>
                </a:lnTo>
                <a:cubicBezTo>
                  <a:pt x="2442317" y="4620656"/>
                  <a:pt x="2322222" y="4575458"/>
                  <a:pt x="2233037" y="4486313"/>
                </a:cubicBezTo>
                <a:cubicBezTo>
                  <a:pt x="2143893" y="4397152"/>
                  <a:pt x="2098695" y="4255535"/>
                  <a:pt x="2098695" y="4065378"/>
                </a:cubicBezTo>
                <a:lnTo>
                  <a:pt x="2098695" y="1603992"/>
                </a:lnTo>
                <a:cubicBezTo>
                  <a:pt x="2098695" y="1084386"/>
                  <a:pt x="1962074" y="689632"/>
                  <a:pt x="1692622" y="430699"/>
                </a:cubicBezTo>
                <a:cubicBezTo>
                  <a:pt x="1422854" y="171692"/>
                  <a:pt x="1018687" y="40363"/>
                  <a:pt x="491348" y="40363"/>
                </a:cubicBezTo>
                <a:lnTo>
                  <a:pt x="40384" y="40363"/>
                </a:lnTo>
                <a:lnTo>
                  <a:pt x="40384" y="845422"/>
                </a:lnTo>
                <a:lnTo>
                  <a:pt x="277177" y="845422"/>
                </a:lnTo>
                <a:cubicBezTo>
                  <a:pt x="559986" y="845422"/>
                  <a:pt x="772114" y="919617"/>
                  <a:pt x="907671" y="1065956"/>
                </a:cubicBezTo>
                <a:cubicBezTo>
                  <a:pt x="1042684" y="1211957"/>
                  <a:pt x="1111127" y="1425387"/>
                  <a:pt x="1111127" y="1700330"/>
                </a:cubicBezTo>
                <a:lnTo>
                  <a:pt x="1111127" y="4043985"/>
                </a:lnTo>
                <a:cubicBezTo>
                  <a:pt x="1111127" y="4289770"/>
                  <a:pt x="1141181" y="4483302"/>
                  <a:pt x="1200457" y="4619179"/>
                </a:cubicBezTo>
                <a:cubicBezTo>
                  <a:pt x="1258869" y="4753345"/>
                  <a:pt x="1351285" y="4854462"/>
                  <a:pt x="1475136" y="4919720"/>
                </a:cubicBezTo>
                <a:cubicBezTo>
                  <a:pt x="1536237" y="4952010"/>
                  <a:pt x="1606070" y="4981039"/>
                  <a:pt x="1682703" y="5006032"/>
                </a:cubicBezTo>
                <a:lnTo>
                  <a:pt x="1742432" y="5025511"/>
                </a:lnTo>
                <a:lnTo>
                  <a:pt x="1682526" y="5044465"/>
                </a:lnTo>
                <a:cubicBezTo>
                  <a:pt x="1606151" y="5068618"/>
                  <a:pt x="1536496" y="5098003"/>
                  <a:pt x="1475515" y="5131818"/>
                </a:cubicBezTo>
                <a:cubicBezTo>
                  <a:pt x="1351414" y="5200726"/>
                  <a:pt x="1258869" y="5303700"/>
                  <a:pt x="1200457" y="5437865"/>
                </a:cubicBezTo>
                <a:cubicBezTo>
                  <a:pt x="1141181" y="5573750"/>
                  <a:pt x="1111127" y="5767282"/>
                  <a:pt x="1111127" y="6013075"/>
                </a:cubicBezTo>
                <a:lnTo>
                  <a:pt x="1111127" y="8356706"/>
                </a:lnTo>
                <a:cubicBezTo>
                  <a:pt x="1111127" y="8631657"/>
                  <a:pt x="1042684" y="8845095"/>
                  <a:pt x="907679" y="8991128"/>
                </a:cubicBezTo>
                <a:cubicBezTo>
                  <a:pt x="772114" y="9137484"/>
                  <a:pt x="559986" y="9211670"/>
                  <a:pt x="277177" y="9211670"/>
                </a:cubicBezTo>
                <a:lnTo>
                  <a:pt x="40384" y="9211670"/>
                </a:lnTo>
                <a:lnTo>
                  <a:pt x="40384" y="10016665"/>
                </a:lnTo>
                <a:close/>
              </a:path>
            </a:pathLst>
          </a:custGeom>
          <a:solidFill>
            <a:schemeClr val="accent3"/>
          </a:solidFill>
          <a:ln w="8076" cap="flat">
            <a:noFill/>
            <a:prstDash val="solid"/>
            <a:miter/>
          </a:ln>
        </p:spPr>
        <p:txBody>
          <a:bodyPr rtlCol="0" anchor="ctr"/>
          <a:lstStyle/>
          <a:p>
            <a:endParaRPr lang="en-SV">
              <a:latin typeface="Montserrat" pitchFamily="2" charset="77"/>
            </a:endParaRP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D2B1BAAF-DE6C-F8FD-67FF-8EA78ABA632D}"/>
              </a:ext>
            </a:extLst>
          </p:cNvPr>
          <p:cNvGrpSpPr/>
          <p:nvPr/>
        </p:nvGrpSpPr>
        <p:grpSpPr>
          <a:xfrm>
            <a:off x="1033802" y="11891374"/>
            <a:ext cx="2523408" cy="1166223"/>
            <a:chOff x="16885721" y="2813473"/>
            <a:chExt cx="3627870" cy="1676665"/>
          </a:xfrm>
          <a:solidFill>
            <a:schemeClr val="accent3"/>
          </a:solidFill>
        </p:grpSpPr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EF8B345B-2CFD-0885-6526-6DE51EB0B75E}"/>
                </a:ext>
              </a:extLst>
            </p:cNvPr>
            <p:cNvSpPr/>
            <p:nvPr/>
          </p:nvSpPr>
          <p:spPr>
            <a:xfrm>
              <a:off x="16885721" y="3253111"/>
              <a:ext cx="849443" cy="872155"/>
            </a:xfrm>
            <a:custGeom>
              <a:avLst/>
              <a:gdLst>
                <a:gd name="connsiteX0" fmla="*/ 0 w 849443"/>
                <a:gd name="connsiteY0" fmla="*/ 551773 h 872155"/>
                <a:gd name="connsiteX1" fmla="*/ 849443 w 849443"/>
                <a:gd name="connsiteY1" fmla="*/ 872156 h 872155"/>
                <a:gd name="connsiteX2" fmla="*/ 849443 w 849443"/>
                <a:gd name="connsiteY2" fmla="*/ 653213 h 872155"/>
                <a:gd name="connsiteX3" fmla="*/ 253150 w 849443"/>
                <a:gd name="connsiteY3" fmla="*/ 436074 h 872155"/>
                <a:gd name="connsiteX4" fmla="*/ 849443 w 849443"/>
                <a:gd name="connsiteY4" fmla="*/ 218939 h 872155"/>
                <a:gd name="connsiteX5" fmla="*/ 849443 w 849443"/>
                <a:gd name="connsiteY5" fmla="*/ 0 h 872155"/>
                <a:gd name="connsiteX6" fmla="*/ 0 w 849443"/>
                <a:gd name="connsiteY6" fmla="*/ 320380 h 872155"/>
                <a:gd name="connsiteX7" fmla="*/ 0 w 849443"/>
                <a:gd name="connsiteY7" fmla="*/ 551773 h 872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9443" h="872155">
                  <a:moveTo>
                    <a:pt x="0" y="551773"/>
                  </a:moveTo>
                  <a:lnTo>
                    <a:pt x="849443" y="872156"/>
                  </a:lnTo>
                  <a:lnTo>
                    <a:pt x="849443" y="653213"/>
                  </a:lnTo>
                  <a:lnTo>
                    <a:pt x="253150" y="436074"/>
                  </a:lnTo>
                  <a:lnTo>
                    <a:pt x="849443" y="218939"/>
                  </a:lnTo>
                  <a:lnTo>
                    <a:pt x="849443" y="0"/>
                  </a:lnTo>
                  <a:lnTo>
                    <a:pt x="0" y="320380"/>
                  </a:lnTo>
                  <a:lnTo>
                    <a:pt x="0" y="551773"/>
                  </a:lnTo>
                  <a:close/>
                </a:path>
              </a:pathLst>
            </a:custGeom>
            <a:grpFill/>
            <a:ln w="84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SV">
                <a:latin typeface="Montserrat" pitchFamily="2" charset="77"/>
              </a:endParaRPr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FF645ED9-02B4-1E08-FAB3-10E9D5DA15E6}"/>
                </a:ext>
              </a:extLst>
            </p:cNvPr>
            <p:cNvSpPr/>
            <p:nvPr/>
          </p:nvSpPr>
          <p:spPr>
            <a:xfrm>
              <a:off x="18290109" y="2813473"/>
              <a:ext cx="835164" cy="1676665"/>
            </a:xfrm>
            <a:custGeom>
              <a:avLst/>
              <a:gdLst>
                <a:gd name="connsiteX0" fmla="*/ 0 w 835164"/>
                <a:gd name="connsiteY0" fmla="*/ 1676665 h 1676665"/>
                <a:gd name="connsiteX1" fmla="*/ 246253 w 835164"/>
                <a:gd name="connsiteY1" fmla="*/ 1676665 h 1676665"/>
                <a:gd name="connsiteX2" fmla="*/ 835164 w 835164"/>
                <a:gd name="connsiteY2" fmla="*/ 0 h 1676665"/>
                <a:gd name="connsiteX3" fmla="*/ 588886 w 835164"/>
                <a:gd name="connsiteY3" fmla="*/ 0 h 1676665"/>
                <a:gd name="connsiteX4" fmla="*/ 0 w 835164"/>
                <a:gd name="connsiteY4" fmla="*/ 1676665 h 1676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5164" h="1676665">
                  <a:moveTo>
                    <a:pt x="0" y="1676665"/>
                  </a:moveTo>
                  <a:lnTo>
                    <a:pt x="246253" y="1676665"/>
                  </a:lnTo>
                  <a:lnTo>
                    <a:pt x="835164" y="0"/>
                  </a:lnTo>
                  <a:lnTo>
                    <a:pt x="588886" y="0"/>
                  </a:lnTo>
                  <a:lnTo>
                    <a:pt x="0" y="1676665"/>
                  </a:lnTo>
                  <a:close/>
                </a:path>
              </a:pathLst>
            </a:custGeom>
            <a:grpFill/>
            <a:ln w="84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SV">
                <a:latin typeface="Montserrat" pitchFamily="2" charset="77"/>
              </a:endParaRPr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B6C6CF3D-EB00-A11A-4FFE-350D663B037B}"/>
                </a:ext>
              </a:extLst>
            </p:cNvPr>
            <p:cNvSpPr/>
            <p:nvPr/>
          </p:nvSpPr>
          <p:spPr>
            <a:xfrm>
              <a:off x="19664148" y="3253111"/>
              <a:ext cx="849443" cy="872155"/>
            </a:xfrm>
            <a:custGeom>
              <a:avLst/>
              <a:gdLst>
                <a:gd name="connsiteX0" fmla="*/ 0 w 849443"/>
                <a:gd name="connsiteY0" fmla="*/ 0 h 872155"/>
                <a:gd name="connsiteX1" fmla="*/ 0 w 849443"/>
                <a:gd name="connsiteY1" fmla="*/ 218939 h 872155"/>
                <a:gd name="connsiteX2" fmla="*/ 596272 w 849443"/>
                <a:gd name="connsiteY2" fmla="*/ 436074 h 872155"/>
                <a:gd name="connsiteX3" fmla="*/ 0 w 849443"/>
                <a:gd name="connsiteY3" fmla="*/ 653213 h 872155"/>
                <a:gd name="connsiteX4" fmla="*/ 0 w 849443"/>
                <a:gd name="connsiteY4" fmla="*/ 872156 h 872155"/>
                <a:gd name="connsiteX5" fmla="*/ 849443 w 849443"/>
                <a:gd name="connsiteY5" fmla="*/ 551773 h 872155"/>
                <a:gd name="connsiteX6" fmla="*/ 849443 w 849443"/>
                <a:gd name="connsiteY6" fmla="*/ 320380 h 872155"/>
                <a:gd name="connsiteX7" fmla="*/ 0 w 849443"/>
                <a:gd name="connsiteY7" fmla="*/ 0 h 872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9443" h="872155">
                  <a:moveTo>
                    <a:pt x="0" y="0"/>
                  </a:moveTo>
                  <a:lnTo>
                    <a:pt x="0" y="218939"/>
                  </a:lnTo>
                  <a:lnTo>
                    <a:pt x="596272" y="436074"/>
                  </a:lnTo>
                  <a:lnTo>
                    <a:pt x="0" y="653213"/>
                  </a:lnTo>
                  <a:lnTo>
                    <a:pt x="0" y="872156"/>
                  </a:lnTo>
                  <a:lnTo>
                    <a:pt x="849443" y="551773"/>
                  </a:lnTo>
                  <a:lnTo>
                    <a:pt x="849443" y="32038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84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SV">
                <a:latin typeface="Montserrat" pitchFamily="2" charset="77"/>
              </a:endParaRP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5CD00DF1-0D53-4018-ABF7-EBC8EF2BE9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8036" y="2006816"/>
            <a:ext cx="19701578" cy="9637606"/>
          </a:xfrm>
          <a:prstGeom prst="rect">
            <a:avLst/>
          </a:prstGeom>
        </p:spPr>
      </p:pic>
      <p:sp>
        <p:nvSpPr>
          <p:cNvPr id="53" name="Graphic 28">
            <a:extLst>
              <a:ext uri="{FF2B5EF4-FFF2-40B4-BE49-F238E27FC236}">
                <a16:creationId xmlns:a16="http://schemas.microsoft.com/office/drawing/2014/main" id="{3374B177-1060-0953-5DE7-43692CA1A03C}"/>
              </a:ext>
            </a:extLst>
          </p:cNvPr>
          <p:cNvSpPr/>
          <p:nvPr/>
        </p:nvSpPr>
        <p:spPr>
          <a:xfrm>
            <a:off x="-1677047" y="11091674"/>
            <a:ext cx="6423383" cy="6423324"/>
          </a:xfrm>
          <a:custGeom>
            <a:avLst/>
            <a:gdLst>
              <a:gd name="connsiteX0" fmla="*/ 7677910 w 7781021"/>
              <a:gd name="connsiteY0" fmla="*/ 7547038 h 7780948"/>
              <a:gd name="connsiteX1" fmla="*/ 7677910 w 7781021"/>
              <a:gd name="connsiteY1" fmla="*/ 4006940 h 7780948"/>
              <a:gd name="connsiteX2" fmla="*/ 7781021 w 7781021"/>
              <a:gd name="connsiteY2" fmla="*/ 3890446 h 7780948"/>
              <a:gd name="connsiteX3" fmla="*/ 7677910 w 7781021"/>
              <a:gd name="connsiteY3" fmla="*/ 3773952 h 7780948"/>
              <a:gd name="connsiteX4" fmla="*/ 7677910 w 7781021"/>
              <a:gd name="connsiteY4" fmla="*/ 233950 h 7780948"/>
              <a:gd name="connsiteX5" fmla="*/ 7780949 w 7781021"/>
              <a:gd name="connsiteY5" fmla="*/ 117468 h 7780948"/>
              <a:gd name="connsiteX6" fmla="*/ 7663489 w 7781021"/>
              <a:gd name="connsiteY6" fmla="*/ 0 h 7780948"/>
              <a:gd name="connsiteX7" fmla="*/ 7547038 w 7781021"/>
              <a:gd name="connsiteY7" fmla="*/ 103047 h 7780948"/>
              <a:gd name="connsiteX8" fmla="*/ 4006962 w 7781021"/>
              <a:gd name="connsiteY8" fmla="*/ 103047 h 7780948"/>
              <a:gd name="connsiteX9" fmla="*/ 3890482 w 7781021"/>
              <a:gd name="connsiteY9" fmla="*/ 0 h 7780948"/>
              <a:gd name="connsiteX10" fmla="*/ 3773995 w 7781021"/>
              <a:gd name="connsiteY10" fmla="*/ 103047 h 7780948"/>
              <a:gd name="connsiteX11" fmla="*/ 233950 w 7781021"/>
              <a:gd name="connsiteY11" fmla="*/ 103047 h 7780948"/>
              <a:gd name="connsiteX12" fmla="*/ 117468 w 7781021"/>
              <a:gd name="connsiteY12" fmla="*/ 0 h 7780948"/>
              <a:gd name="connsiteX13" fmla="*/ 0 w 7781021"/>
              <a:gd name="connsiteY13" fmla="*/ 117468 h 7780948"/>
              <a:gd name="connsiteX14" fmla="*/ 103047 w 7781021"/>
              <a:gd name="connsiteY14" fmla="*/ 233950 h 7780948"/>
              <a:gd name="connsiteX15" fmla="*/ 103047 w 7781021"/>
              <a:gd name="connsiteY15" fmla="*/ 3773995 h 7780948"/>
              <a:gd name="connsiteX16" fmla="*/ 0 w 7781021"/>
              <a:gd name="connsiteY16" fmla="*/ 3890482 h 7780948"/>
              <a:gd name="connsiteX17" fmla="*/ 103047 w 7781021"/>
              <a:gd name="connsiteY17" fmla="*/ 4006962 h 7780948"/>
              <a:gd name="connsiteX18" fmla="*/ 103047 w 7781021"/>
              <a:gd name="connsiteY18" fmla="*/ 7547038 h 7780948"/>
              <a:gd name="connsiteX19" fmla="*/ 0 w 7781021"/>
              <a:gd name="connsiteY19" fmla="*/ 7663489 h 7780948"/>
              <a:gd name="connsiteX20" fmla="*/ 117468 w 7781021"/>
              <a:gd name="connsiteY20" fmla="*/ 7780949 h 7780948"/>
              <a:gd name="connsiteX21" fmla="*/ 233950 w 7781021"/>
              <a:gd name="connsiteY21" fmla="*/ 7677910 h 7780948"/>
              <a:gd name="connsiteX22" fmla="*/ 3773995 w 7781021"/>
              <a:gd name="connsiteY22" fmla="*/ 7677910 h 7780948"/>
              <a:gd name="connsiteX23" fmla="*/ 3890482 w 7781021"/>
              <a:gd name="connsiteY23" fmla="*/ 7780949 h 7780948"/>
              <a:gd name="connsiteX24" fmla="*/ 4006962 w 7781021"/>
              <a:gd name="connsiteY24" fmla="*/ 7677910 h 7780948"/>
              <a:gd name="connsiteX25" fmla="*/ 7547038 w 7781021"/>
              <a:gd name="connsiteY25" fmla="*/ 7677910 h 7780948"/>
              <a:gd name="connsiteX26" fmla="*/ 7663489 w 7781021"/>
              <a:gd name="connsiteY26" fmla="*/ 7780949 h 7780948"/>
              <a:gd name="connsiteX27" fmla="*/ 7780949 w 7781021"/>
              <a:gd name="connsiteY27" fmla="*/ 7663489 h 7780948"/>
              <a:gd name="connsiteX28" fmla="*/ 7677910 w 7781021"/>
              <a:gd name="connsiteY28" fmla="*/ 7547038 h 7780948"/>
              <a:gd name="connsiteX29" fmla="*/ 7752179 w 7781021"/>
              <a:gd name="connsiteY29" fmla="*/ 3890446 h 7780948"/>
              <a:gd name="connsiteX30" fmla="*/ 7677910 w 7781021"/>
              <a:gd name="connsiteY30" fmla="*/ 3977795 h 7780948"/>
              <a:gd name="connsiteX31" fmla="*/ 7663560 w 7781021"/>
              <a:gd name="connsiteY31" fmla="*/ 3979071 h 7780948"/>
              <a:gd name="connsiteX32" fmla="*/ 7649068 w 7781021"/>
              <a:gd name="connsiteY32" fmla="*/ 3977781 h 7780948"/>
              <a:gd name="connsiteX33" fmla="*/ 7574871 w 7781021"/>
              <a:gd name="connsiteY33" fmla="*/ 3890446 h 7780948"/>
              <a:gd name="connsiteX34" fmla="*/ 7649068 w 7781021"/>
              <a:gd name="connsiteY34" fmla="*/ 3803104 h 7780948"/>
              <a:gd name="connsiteX35" fmla="*/ 7663560 w 7781021"/>
              <a:gd name="connsiteY35" fmla="*/ 3801821 h 7780948"/>
              <a:gd name="connsiteX36" fmla="*/ 7677910 w 7781021"/>
              <a:gd name="connsiteY36" fmla="*/ 3803097 h 7780948"/>
              <a:gd name="connsiteX37" fmla="*/ 7752179 w 7781021"/>
              <a:gd name="connsiteY37" fmla="*/ 3890446 h 7780948"/>
              <a:gd name="connsiteX38" fmla="*/ 7576168 w 7781021"/>
              <a:gd name="connsiteY38" fmla="*/ 103047 h 7780948"/>
              <a:gd name="connsiteX39" fmla="*/ 7663489 w 7781021"/>
              <a:gd name="connsiteY39" fmla="*/ 28842 h 7780948"/>
              <a:gd name="connsiteX40" fmla="*/ 7752107 w 7781021"/>
              <a:gd name="connsiteY40" fmla="*/ 117468 h 7780948"/>
              <a:gd name="connsiteX41" fmla="*/ 7677910 w 7781021"/>
              <a:gd name="connsiteY41" fmla="*/ 204805 h 7780948"/>
              <a:gd name="connsiteX42" fmla="*/ 7663489 w 7781021"/>
              <a:gd name="connsiteY42" fmla="*/ 206087 h 7780948"/>
              <a:gd name="connsiteX43" fmla="*/ 7649068 w 7781021"/>
              <a:gd name="connsiteY43" fmla="*/ 204805 h 7780948"/>
              <a:gd name="connsiteX44" fmla="*/ 7576168 w 7781021"/>
              <a:gd name="connsiteY44" fmla="*/ 131889 h 7780948"/>
              <a:gd name="connsiteX45" fmla="*/ 7574871 w 7781021"/>
              <a:gd name="connsiteY45" fmla="*/ 117468 h 7780948"/>
              <a:gd name="connsiteX46" fmla="*/ 7576168 w 7781021"/>
              <a:gd name="connsiteY46" fmla="*/ 103047 h 7780948"/>
              <a:gd name="connsiteX47" fmla="*/ 3803140 w 7781021"/>
              <a:gd name="connsiteY47" fmla="*/ 103047 h 7780948"/>
              <a:gd name="connsiteX48" fmla="*/ 3890482 w 7781021"/>
              <a:gd name="connsiteY48" fmla="*/ 28842 h 7780948"/>
              <a:gd name="connsiteX49" fmla="*/ 3977817 w 7781021"/>
              <a:gd name="connsiteY49" fmla="*/ 103047 h 7780948"/>
              <a:gd name="connsiteX50" fmla="*/ 3979100 w 7781021"/>
              <a:gd name="connsiteY50" fmla="*/ 117468 h 7780948"/>
              <a:gd name="connsiteX51" fmla="*/ 3977817 w 7781021"/>
              <a:gd name="connsiteY51" fmla="*/ 131889 h 7780948"/>
              <a:gd name="connsiteX52" fmla="*/ 3890482 w 7781021"/>
              <a:gd name="connsiteY52" fmla="*/ 206087 h 7780948"/>
              <a:gd name="connsiteX53" fmla="*/ 3803140 w 7781021"/>
              <a:gd name="connsiteY53" fmla="*/ 131889 h 7780948"/>
              <a:gd name="connsiteX54" fmla="*/ 3801857 w 7781021"/>
              <a:gd name="connsiteY54" fmla="*/ 117468 h 7780948"/>
              <a:gd name="connsiteX55" fmla="*/ 3803140 w 7781021"/>
              <a:gd name="connsiteY55" fmla="*/ 103047 h 7780948"/>
              <a:gd name="connsiteX56" fmla="*/ 28842 w 7781021"/>
              <a:gd name="connsiteY56" fmla="*/ 117468 h 7780948"/>
              <a:gd name="connsiteX57" fmla="*/ 117468 w 7781021"/>
              <a:gd name="connsiteY57" fmla="*/ 28842 h 7780948"/>
              <a:gd name="connsiteX58" fmla="*/ 204805 w 7781021"/>
              <a:gd name="connsiteY58" fmla="*/ 103047 h 7780948"/>
              <a:gd name="connsiteX59" fmla="*/ 206087 w 7781021"/>
              <a:gd name="connsiteY59" fmla="*/ 117468 h 7780948"/>
              <a:gd name="connsiteX60" fmla="*/ 204805 w 7781021"/>
              <a:gd name="connsiteY60" fmla="*/ 131889 h 7780948"/>
              <a:gd name="connsiteX61" fmla="*/ 131889 w 7781021"/>
              <a:gd name="connsiteY61" fmla="*/ 204806 h 7780948"/>
              <a:gd name="connsiteX62" fmla="*/ 117468 w 7781021"/>
              <a:gd name="connsiteY62" fmla="*/ 206087 h 7780948"/>
              <a:gd name="connsiteX63" fmla="*/ 103047 w 7781021"/>
              <a:gd name="connsiteY63" fmla="*/ 204806 h 7780948"/>
              <a:gd name="connsiteX64" fmla="*/ 28842 w 7781021"/>
              <a:gd name="connsiteY64" fmla="*/ 117468 h 7780948"/>
              <a:gd name="connsiteX65" fmla="*/ 28842 w 7781021"/>
              <a:gd name="connsiteY65" fmla="*/ 3890482 h 7780948"/>
              <a:gd name="connsiteX66" fmla="*/ 103047 w 7781021"/>
              <a:gd name="connsiteY66" fmla="*/ 3803140 h 7780948"/>
              <a:gd name="connsiteX67" fmla="*/ 117468 w 7781021"/>
              <a:gd name="connsiteY67" fmla="*/ 3801857 h 7780948"/>
              <a:gd name="connsiteX68" fmla="*/ 131889 w 7781021"/>
              <a:gd name="connsiteY68" fmla="*/ 3803140 h 7780948"/>
              <a:gd name="connsiteX69" fmla="*/ 206087 w 7781021"/>
              <a:gd name="connsiteY69" fmla="*/ 3890482 h 7780948"/>
              <a:gd name="connsiteX70" fmla="*/ 131889 w 7781021"/>
              <a:gd name="connsiteY70" fmla="*/ 3977817 h 7780948"/>
              <a:gd name="connsiteX71" fmla="*/ 117468 w 7781021"/>
              <a:gd name="connsiteY71" fmla="*/ 3979100 h 7780948"/>
              <a:gd name="connsiteX72" fmla="*/ 103047 w 7781021"/>
              <a:gd name="connsiteY72" fmla="*/ 3977817 h 7780948"/>
              <a:gd name="connsiteX73" fmla="*/ 28842 w 7781021"/>
              <a:gd name="connsiteY73" fmla="*/ 3890482 h 7780948"/>
              <a:gd name="connsiteX74" fmla="*/ 204805 w 7781021"/>
              <a:gd name="connsiteY74" fmla="*/ 7677910 h 7780948"/>
              <a:gd name="connsiteX75" fmla="*/ 117468 w 7781021"/>
              <a:gd name="connsiteY75" fmla="*/ 7752107 h 7780948"/>
              <a:gd name="connsiteX76" fmla="*/ 28842 w 7781021"/>
              <a:gd name="connsiteY76" fmla="*/ 7663489 h 7780948"/>
              <a:gd name="connsiteX77" fmla="*/ 103047 w 7781021"/>
              <a:gd name="connsiteY77" fmla="*/ 7576168 h 7780948"/>
              <a:gd name="connsiteX78" fmla="*/ 117468 w 7781021"/>
              <a:gd name="connsiteY78" fmla="*/ 7574871 h 7780948"/>
              <a:gd name="connsiteX79" fmla="*/ 131889 w 7781021"/>
              <a:gd name="connsiteY79" fmla="*/ 7576168 h 7780948"/>
              <a:gd name="connsiteX80" fmla="*/ 204805 w 7781021"/>
              <a:gd name="connsiteY80" fmla="*/ 7649068 h 7780948"/>
              <a:gd name="connsiteX81" fmla="*/ 206087 w 7781021"/>
              <a:gd name="connsiteY81" fmla="*/ 7663489 h 7780948"/>
              <a:gd name="connsiteX82" fmla="*/ 204805 w 7781021"/>
              <a:gd name="connsiteY82" fmla="*/ 7677910 h 7780948"/>
              <a:gd name="connsiteX83" fmla="*/ 3977817 w 7781021"/>
              <a:gd name="connsiteY83" fmla="*/ 7677910 h 7780948"/>
              <a:gd name="connsiteX84" fmla="*/ 3890482 w 7781021"/>
              <a:gd name="connsiteY84" fmla="*/ 7752107 h 7780948"/>
              <a:gd name="connsiteX85" fmla="*/ 3803140 w 7781021"/>
              <a:gd name="connsiteY85" fmla="*/ 7677910 h 7780948"/>
              <a:gd name="connsiteX86" fmla="*/ 3801857 w 7781021"/>
              <a:gd name="connsiteY86" fmla="*/ 7663489 h 7780948"/>
              <a:gd name="connsiteX87" fmla="*/ 3803140 w 7781021"/>
              <a:gd name="connsiteY87" fmla="*/ 7649068 h 7780948"/>
              <a:gd name="connsiteX88" fmla="*/ 3890482 w 7781021"/>
              <a:gd name="connsiteY88" fmla="*/ 7574871 h 7780948"/>
              <a:gd name="connsiteX89" fmla="*/ 3977817 w 7781021"/>
              <a:gd name="connsiteY89" fmla="*/ 7649068 h 7780948"/>
              <a:gd name="connsiteX90" fmla="*/ 3979100 w 7781021"/>
              <a:gd name="connsiteY90" fmla="*/ 7663489 h 7780948"/>
              <a:gd name="connsiteX91" fmla="*/ 3977817 w 7781021"/>
              <a:gd name="connsiteY91" fmla="*/ 7677910 h 7780948"/>
              <a:gd name="connsiteX92" fmla="*/ 4006962 w 7781021"/>
              <a:gd name="connsiteY92" fmla="*/ 7649068 h 7780948"/>
              <a:gd name="connsiteX93" fmla="*/ 3890482 w 7781021"/>
              <a:gd name="connsiteY93" fmla="*/ 7546028 h 7780948"/>
              <a:gd name="connsiteX94" fmla="*/ 3773995 w 7781021"/>
              <a:gd name="connsiteY94" fmla="*/ 7649068 h 7780948"/>
              <a:gd name="connsiteX95" fmla="*/ 233950 w 7781021"/>
              <a:gd name="connsiteY95" fmla="*/ 7649068 h 7780948"/>
              <a:gd name="connsiteX96" fmla="*/ 131889 w 7781021"/>
              <a:gd name="connsiteY96" fmla="*/ 7547038 h 7780948"/>
              <a:gd name="connsiteX97" fmla="*/ 131889 w 7781021"/>
              <a:gd name="connsiteY97" fmla="*/ 4006962 h 7780948"/>
              <a:gd name="connsiteX98" fmla="*/ 234929 w 7781021"/>
              <a:gd name="connsiteY98" fmla="*/ 3890482 h 7780948"/>
              <a:gd name="connsiteX99" fmla="*/ 131889 w 7781021"/>
              <a:gd name="connsiteY99" fmla="*/ 3773995 h 7780948"/>
              <a:gd name="connsiteX100" fmla="*/ 131889 w 7781021"/>
              <a:gd name="connsiteY100" fmla="*/ 233950 h 7780948"/>
              <a:gd name="connsiteX101" fmla="*/ 233950 w 7781021"/>
              <a:gd name="connsiteY101" fmla="*/ 131889 h 7780948"/>
              <a:gd name="connsiteX102" fmla="*/ 3773995 w 7781021"/>
              <a:gd name="connsiteY102" fmla="*/ 131889 h 7780948"/>
              <a:gd name="connsiteX103" fmla="*/ 3890482 w 7781021"/>
              <a:gd name="connsiteY103" fmla="*/ 234929 h 7780948"/>
              <a:gd name="connsiteX104" fmla="*/ 4006962 w 7781021"/>
              <a:gd name="connsiteY104" fmla="*/ 131889 h 7780948"/>
              <a:gd name="connsiteX105" fmla="*/ 7547038 w 7781021"/>
              <a:gd name="connsiteY105" fmla="*/ 131889 h 7780948"/>
              <a:gd name="connsiteX106" fmla="*/ 7649068 w 7781021"/>
              <a:gd name="connsiteY106" fmla="*/ 233950 h 7780948"/>
              <a:gd name="connsiteX107" fmla="*/ 7649068 w 7781021"/>
              <a:gd name="connsiteY107" fmla="*/ 3773966 h 7780948"/>
              <a:gd name="connsiteX108" fmla="*/ 7546028 w 7781021"/>
              <a:gd name="connsiteY108" fmla="*/ 3890446 h 7780948"/>
              <a:gd name="connsiteX109" fmla="*/ 7649068 w 7781021"/>
              <a:gd name="connsiteY109" fmla="*/ 4006926 h 7780948"/>
              <a:gd name="connsiteX110" fmla="*/ 7649068 w 7781021"/>
              <a:gd name="connsiteY110" fmla="*/ 7547038 h 7780948"/>
              <a:gd name="connsiteX111" fmla="*/ 7547038 w 7781021"/>
              <a:gd name="connsiteY111" fmla="*/ 7649068 h 7780948"/>
              <a:gd name="connsiteX112" fmla="*/ 4006962 w 7781021"/>
              <a:gd name="connsiteY112" fmla="*/ 7649068 h 7780948"/>
              <a:gd name="connsiteX113" fmla="*/ 7663489 w 7781021"/>
              <a:gd name="connsiteY113" fmla="*/ 7752107 h 7780948"/>
              <a:gd name="connsiteX114" fmla="*/ 7576168 w 7781021"/>
              <a:gd name="connsiteY114" fmla="*/ 7677910 h 7780948"/>
              <a:gd name="connsiteX115" fmla="*/ 7574871 w 7781021"/>
              <a:gd name="connsiteY115" fmla="*/ 7663489 h 7780948"/>
              <a:gd name="connsiteX116" fmla="*/ 7576168 w 7781021"/>
              <a:gd name="connsiteY116" fmla="*/ 7649068 h 7780948"/>
              <a:gd name="connsiteX117" fmla="*/ 7649068 w 7781021"/>
              <a:gd name="connsiteY117" fmla="*/ 7576168 h 7780948"/>
              <a:gd name="connsiteX118" fmla="*/ 7663489 w 7781021"/>
              <a:gd name="connsiteY118" fmla="*/ 7574871 h 7780948"/>
              <a:gd name="connsiteX119" fmla="*/ 7677910 w 7781021"/>
              <a:gd name="connsiteY119" fmla="*/ 7576168 h 7780948"/>
              <a:gd name="connsiteX120" fmla="*/ 7752107 w 7781021"/>
              <a:gd name="connsiteY120" fmla="*/ 7663489 h 7780948"/>
              <a:gd name="connsiteX121" fmla="*/ 7663489 w 7781021"/>
              <a:gd name="connsiteY121" fmla="*/ 7752107 h 7780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</a:cxnLst>
            <a:rect l="l" t="t" r="r" b="b"/>
            <a:pathLst>
              <a:path w="7781021" h="7780948">
                <a:moveTo>
                  <a:pt x="7677910" y="7547038"/>
                </a:moveTo>
                <a:lnTo>
                  <a:pt x="7677910" y="4006940"/>
                </a:lnTo>
                <a:cubicBezTo>
                  <a:pt x="7735883" y="3999809"/>
                  <a:pt x="7781021" y="3950337"/>
                  <a:pt x="7781021" y="3890446"/>
                </a:cubicBezTo>
                <a:cubicBezTo>
                  <a:pt x="7781021" y="3830555"/>
                  <a:pt x="7735883" y="3781083"/>
                  <a:pt x="7677910" y="3773952"/>
                </a:cubicBezTo>
                <a:lnTo>
                  <a:pt x="7677910" y="233950"/>
                </a:lnTo>
                <a:cubicBezTo>
                  <a:pt x="7735883" y="226806"/>
                  <a:pt x="7780949" y="177345"/>
                  <a:pt x="7780949" y="117468"/>
                </a:cubicBezTo>
                <a:cubicBezTo>
                  <a:pt x="7780949" y="52699"/>
                  <a:pt x="7728240" y="0"/>
                  <a:pt x="7663489" y="0"/>
                </a:cubicBezTo>
                <a:cubicBezTo>
                  <a:pt x="7603641" y="0"/>
                  <a:pt x="7554176" y="45070"/>
                  <a:pt x="7547038" y="103047"/>
                </a:cubicBezTo>
                <a:lnTo>
                  <a:pt x="4006962" y="103047"/>
                </a:lnTo>
                <a:cubicBezTo>
                  <a:pt x="3999816" y="45070"/>
                  <a:pt x="3950358" y="0"/>
                  <a:pt x="3890482" y="0"/>
                </a:cubicBezTo>
                <a:cubicBezTo>
                  <a:pt x="3830605" y="0"/>
                  <a:pt x="3781133" y="45070"/>
                  <a:pt x="3773995" y="103047"/>
                </a:cubicBezTo>
                <a:lnTo>
                  <a:pt x="233950" y="103047"/>
                </a:lnTo>
                <a:cubicBezTo>
                  <a:pt x="226806" y="45070"/>
                  <a:pt x="177344" y="0"/>
                  <a:pt x="117468" y="0"/>
                </a:cubicBezTo>
                <a:cubicBezTo>
                  <a:pt x="52699" y="0"/>
                  <a:pt x="0" y="52699"/>
                  <a:pt x="0" y="117468"/>
                </a:cubicBezTo>
                <a:cubicBezTo>
                  <a:pt x="0" y="177345"/>
                  <a:pt x="45070" y="226806"/>
                  <a:pt x="103047" y="233950"/>
                </a:cubicBezTo>
                <a:lnTo>
                  <a:pt x="103047" y="3773995"/>
                </a:lnTo>
                <a:cubicBezTo>
                  <a:pt x="45070" y="3781133"/>
                  <a:pt x="0" y="3830605"/>
                  <a:pt x="0" y="3890482"/>
                </a:cubicBezTo>
                <a:cubicBezTo>
                  <a:pt x="0" y="3950359"/>
                  <a:pt x="45070" y="3999816"/>
                  <a:pt x="103047" y="4006962"/>
                </a:cubicBezTo>
                <a:lnTo>
                  <a:pt x="103047" y="7547038"/>
                </a:lnTo>
                <a:cubicBezTo>
                  <a:pt x="45070" y="7554176"/>
                  <a:pt x="0" y="7603641"/>
                  <a:pt x="0" y="7663489"/>
                </a:cubicBezTo>
                <a:cubicBezTo>
                  <a:pt x="0" y="7728240"/>
                  <a:pt x="52699" y="7780949"/>
                  <a:pt x="117468" y="7780949"/>
                </a:cubicBezTo>
                <a:cubicBezTo>
                  <a:pt x="177344" y="7780949"/>
                  <a:pt x="226806" y="7735883"/>
                  <a:pt x="233950" y="7677910"/>
                </a:cubicBezTo>
                <a:lnTo>
                  <a:pt x="3773995" y="7677910"/>
                </a:lnTo>
                <a:cubicBezTo>
                  <a:pt x="3781133" y="7735883"/>
                  <a:pt x="3830605" y="7780949"/>
                  <a:pt x="3890482" y="7780949"/>
                </a:cubicBezTo>
                <a:cubicBezTo>
                  <a:pt x="3950358" y="7780949"/>
                  <a:pt x="3999816" y="7735883"/>
                  <a:pt x="4006962" y="7677910"/>
                </a:cubicBezTo>
                <a:lnTo>
                  <a:pt x="7547038" y="7677910"/>
                </a:lnTo>
                <a:cubicBezTo>
                  <a:pt x="7554176" y="7735883"/>
                  <a:pt x="7603641" y="7780949"/>
                  <a:pt x="7663489" y="7780949"/>
                </a:cubicBezTo>
                <a:cubicBezTo>
                  <a:pt x="7728240" y="7780949"/>
                  <a:pt x="7780949" y="7728240"/>
                  <a:pt x="7780949" y="7663489"/>
                </a:cubicBezTo>
                <a:cubicBezTo>
                  <a:pt x="7780949" y="7603641"/>
                  <a:pt x="7735883" y="7554176"/>
                  <a:pt x="7677910" y="7547038"/>
                </a:cubicBezTo>
                <a:close/>
                <a:moveTo>
                  <a:pt x="7752179" y="3890446"/>
                </a:moveTo>
                <a:cubicBezTo>
                  <a:pt x="7752179" y="3934402"/>
                  <a:pt x="7719948" y="3970887"/>
                  <a:pt x="7677910" y="3977795"/>
                </a:cubicBezTo>
                <a:cubicBezTo>
                  <a:pt x="7673223" y="3978567"/>
                  <a:pt x="7668464" y="3979071"/>
                  <a:pt x="7663560" y="3979071"/>
                </a:cubicBezTo>
                <a:cubicBezTo>
                  <a:pt x="7658586" y="3979071"/>
                  <a:pt x="7653754" y="3978567"/>
                  <a:pt x="7649068" y="3977781"/>
                </a:cubicBezTo>
                <a:cubicBezTo>
                  <a:pt x="7607102" y="3970851"/>
                  <a:pt x="7574871" y="3934380"/>
                  <a:pt x="7574871" y="3890446"/>
                </a:cubicBezTo>
                <a:cubicBezTo>
                  <a:pt x="7574871" y="3846512"/>
                  <a:pt x="7607102" y="3810041"/>
                  <a:pt x="7649068" y="3803104"/>
                </a:cubicBezTo>
                <a:cubicBezTo>
                  <a:pt x="7653754" y="3802325"/>
                  <a:pt x="7658586" y="3801821"/>
                  <a:pt x="7663560" y="3801821"/>
                </a:cubicBezTo>
                <a:cubicBezTo>
                  <a:pt x="7668464" y="3801821"/>
                  <a:pt x="7673223" y="3802325"/>
                  <a:pt x="7677910" y="3803097"/>
                </a:cubicBezTo>
                <a:cubicBezTo>
                  <a:pt x="7719948" y="3810005"/>
                  <a:pt x="7752179" y="3846483"/>
                  <a:pt x="7752179" y="3890446"/>
                </a:cubicBezTo>
                <a:close/>
                <a:moveTo>
                  <a:pt x="7576168" y="103047"/>
                </a:moveTo>
                <a:cubicBezTo>
                  <a:pt x="7583091" y="61030"/>
                  <a:pt x="7619576" y="28842"/>
                  <a:pt x="7663489" y="28842"/>
                </a:cubicBezTo>
                <a:cubicBezTo>
                  <a:pt x="7712376" y="28842"/>
                  <a:pt x="7752107" y="68599"/>
                  <a:pt x="7752107" y="117468"/>
                </a:cubicBezTo>
                <a:cubicBezTo>
                  <a:pt x="7752107" y="161409"/>
                  <a:pt x="7719948" y="197885"/>
                  <a:pt x="7677910" y="204805"/>
                </a:cubicBezTo>
                <a:cubicBezTo>
                  <a:pt x="7673223" y="205581"/>
                  <a:pt x="7668392" y="206087"/>
                  <a:pt x="7663489" y="206087"/>
                </a:cubicBezTo>
                <a:cubicBezTo>
                  <a:pt x="7658586" y="206087"/>
                  <a:pt x="7653754" y="205581"/>
                  <a:pt x="7649068" y="204805"/>
                </a:cubicBezTo>
                <a:cubicBezTo>
                  <a:pt x="7611789" y="198659"/>
                  <a:pt x="7582298" y="169197"/>
                  <a:pt x="7576168" y="131889"/>
                </a:cubicBezTo>
                <a:cubicBezTo>
                  <a:pt x="7575375" y="127183"/>
                  <a:pt x="7574871" y="122389"/>
                  <a:pt x="7574871" y="117468"/>
                </a:cubicBezTo>
                <a:cubicBezTo>
                  <a:pt x="7574871" y="112547"/>
                  <a:pt x="7575375" y="107752"/>
                  <a:pt x="7576168" y="103047"/>
                </a:cubicBezTo>
                <a:close/>
                <a:moveTo>
                  <a:pt x="3803140" y="103047"/>
                </a:moveTo>
                <a:cubicBezTo>
                  <a:pt x="3810055" y="61030"/>
                  <a:pt x="3846533" y="28842"/>
                  <a:pt x="3890482" y="28842"/>
                </a:cubicBezTo>
                <a:cubicBezTo>
                  <a:pt x="3934423" y="28842"/>
                  <a:pt x="3970894" y="61030"/>
                  <a:pt x="3977817" y="103047"/>
                </a:cubicBezTo>
                <a:cubicBezTo>
                  <a:pt x="3978595" y="107752"/>
                  <a:pt x="3979100" y="112547"/>
                  <a:pt x="3979100" y="117468"/>
                </a:cubicBezTo>
                <a:cubicBezTo>
                  <a:pt x="3979100" y="122389"/>
                  <a:pt x="3978595" y="127183"/>
                  <a:pt x="3977817" y="131889"/>
                </a:cubicBezTo>
                <a:cubicBezTo>
                  <a:pt x="3970894" y="173901"/>
                  <a:pt x="3934423" y="206087"/>
                  <a:pt x="3890482" y="206087"/>
                </a:cubicBezTo>
                <a:cubicBezTo>
                  <a:pt x="3846533" y="206087"/>
                  <a:pt x="3810055" y="173901"/>
                  <a:pt x="3803140" y="131889"/>
                </a:cubicBezTo>
                <a:cubicBezTo>
                  <a:pt x="3802361" y="127183"/>
                  <a:pt x="3801857" y="122389"/>
                  <a:pt x="3801857" y="117468"/>
                </a:cubicBezTo>
                <a:cubicBezTo>
                  <a:pt x="3801857" y="112547"/>
                  <a:pt x="3802361" y="107752"/>
                  <a:pt x="3803140" y="103047"/>
                </a:cubicBezTo>
                <a:close/>
                <a:moveTo>
                  <a:pt x="28842" y="117468"/>
                </a:moveTo>
                <a:cubicBezTo>
                  <a:pt x="28842" y="68599"/>
                  <a:pt x="68599" y="28842"/>
                  <a:pt x="117468" y="28842"/>
                </a:cubicBezTo>
                <a:cubicBezTo>
                  <a:pt x="161409" y="28842"/>
                  <a:pt x="197885" y="61030"/>
                  <a:pt x="204805" y="103047"/>
                </a:cubicBezTo>
                <a:cubicBezTo>
                  <a:pt x="205581" y="107752"/>
                  <a:pt x="206087" y="112547"/>
                  <a:pt x="206087" y="117468"/>
                </a:cubicBezTo>
                <a:cubicBezTo>
                  <a:pt x="206087" y="122389"/>
                  <a:pt x="205581" y="127183"/>
                  <a:pt x="204805" y="131889"/>
                </a:cubicBezTo>
                <a:cubicBezTo>
                  <a:pt x="198658" y="169195"/>
                  <a:pt x="169195" y="198658"/>
                  <a:pt x="131889" y="204806"/>
                </a:cubicBezTo>
                <a:cubicBezTo>
                  <a:pt x="127183" y="205581"/>
                  <a:pt x="122390" y="206087"/>
                  <a:pt x="117468" y="206087"/>
                </a:cubicBezTo>
                <a:cubicBezTo>
                  <a:pt x="112546" y="206087"/>
                  <a:pt x="107752" y="205581"/>
                  <a:pt x="103047" y="204806"/>
                </a:cubicBezTo>
                <a:cubicBezTo>
                  <a:pt x="61030" y="197885"/>
                  <a:pt x="28842" y="161409"/>
                  <a:pt x="28842" y="117468"/>
                </a:cubicBezTo>
                <a:close/>
                <a:moveTo>
                  <a:pt x="28842" y="3890482"/>
                </a:moveTo>
                <a:cubicBezTo>
                  <a:pt x="28842" y="3846533"/>
                  <a:pt x="61030" y="3810055"/>
                  <a:pt x="103047" y="3803140"/>
                </a:cubicBezTo>
                <a:cubicBezTo>
                  <a:pt x="107752" y="3802361"/>
                  <a:pt x="112546" y="3801857"/>
                  <a:pt x="117468" y="3801857"/>
                </a:cubicBezTo>
                <a:cubicBezTo>
                  <a:pt x="122390" y="3801857"/>
                  <a:pt x="127183" y="3802361"/>
                  <a:pt x="131889" y="3803140"/>
                </a:cubicBezTo>
                <a:cubicBezTo>
                  <a:pt x="173901" y="3810055"/>
                  <a:pt x="206087" y="3846533"/>
                  <a:pt x="206087" y="3890482"/>
                </a:cubicBezTo>
                <a:cubicBezTo>
                  <a:pt x="206087" y="3934423"/>
                  <a:pt x="173901" y="3970894"/>
                  <a:pt x="131889" y="3977817"/>
                </a:cubicBezTo>
                <a:cubicBezTo>
                  <a:pt x="127183" y="3978595"/>
                  <a:pt x="122390" y="3979100"/>
                  <a:pt x="117468" y="3979100"/>
                </a:cubicBezTo>
                <a:cubicBezTo>
                  <a:pt x="112546" y="3979100"/>
                  <a:pt x="107752" y="3978595"/>
                  <a:pt x="103047" y="3977817"/>
                </a:cubicBezTo>
                <a:cubicBezTo>
                  <a:pt x="61030" y="3970894"/>
                  <a:pt x="28842" y="3934423"/>
                  <a:pt x="28842" y="3890482"/>
                </a:cubicBezTo>
                <a:close/>
                <a:moveTo>
                  <a:pt x="204805" y="7677910"/>
                </a:moveTo>
                <a:cubicBezTo>
                  <a:pt x="197885" y="7719948"/>
                  <a:pt x="161409" y="7752107"/>
                  <a:pt x="117468" y="7752107"/>
                </a:cubicBezTo>
                <a:cubicBezTo>
                  <a:pt x="68599" y="7752107"/>
                  <a:pt x="28842" y="7712376"/>
                  <a:pt x="28842" y="7663489"/>
                </a:cubicBezTo>
                <a:cubicBezTo>
                  <a:pt x="28842" y="7619576"/>
                  <a:pt x="61030" y="7583091"/>
                  <a:pt x="103047" y="7576168"/>
                </a:cubicBezTo>
                <a:cubicBezTo>
                  <a:pt x="107752" y="7575375"/>
                  <a:pt x="112546" y="7574871"/>
                  <a:pt x="117468" y="7574871"/>
                </a:cubicBezTo>
                <a:cubicBezTo>
                  <a:pt x="122390" y="7574871"/>
                  <a:pt x="127183" y="7575375"/>
                  <a:pt x="131889" y="7576168"/>
                </a:cubicBezTo>
                <a:cubicBezTo>
                  <a:pt x="169195" y="7582298"/>
                  <a:pt x="198658" y="7611789"/>
                  <a:pt x="204805" y="7649068"/>
                </a:cubicBezTo>
                <a:cubicBezTo>
                  <a:pt x="205581" y="7653754"/>
                  <a:pt x="206087" y="7658586"/>
                  <a:pt x="206087" y="7663489"/>
                </a:cubicBezTo>
                <a:cubicBezTo>
                  <a:pt x="206087" y="7668392"/>
                  <a:pt x="205581" y="7673223"/>
                  <a:pt x="204805" y="7677910"/>
                </a:cubicBezTo>
                <a:close/>
                <a:moveTo>
                  <a:pt x="3977817" y="7677910"/>
                </a:moveTo>
                <a:cubicBezTo>
                  <a:pt x="3970894" y="7719948"/>
                  <a:pt x="3934423" y="7752107"/>
                  <a:pt x="3890482" y="7752107"/>
                </a:cubicBezTo>
                <a:cubicBezTo>
                  <a:pt x="3846533" y="7752107"/>
                  <a:pt x="3810055" y="7719948"/>
                  <a:pt x="3803140" y="7677910"/>
                </a:cubicBezTo>
                <a:cubicBezTo>
                  <a:pt x="3802361" y="7673223"/>
                  <a:pt x="3801857" y="7668392"/>
                  <a:pt x="3801857" y="7663489"/>
                </a:cubicBezTo>
                <a:cubicBezTo>
                  <a:pt x="3801857" y="7658586"/>
                  <a:pt x="3802361" y="7653754"/>
                  <a:pt x="3803140" y="7649068"/>
                </a:cubicBezTo>
                <a:cubicBezTo>
                  <a:pt x="3810055" y="7607030"/>
                  <a:pt x="3846533" y="7574871"/>
                  <a:pt x="3890482" y="7574871"/>
                </a:cubicBezTo>
                <a:cubicBezTo>
                  <a:pt x="3934423" y="7574871"/>
                  <a:pt x="3970894" y="7607030"/>
                  <a:pt x="3977817" y="7649068"/>
                </a:cubicBezTo>
                <a:cubicBezTo>
                  <a:pt x="3978595" y="7653754"/>
                  <a:pt x="3979100" y="7658586"/>
                  <a:pt x="3979100" y="7663489"/>
                </a:cubicBezTo>
                <a:cubicBezTo>
                  <a:pt x="3979100" y="7668392"/>
                  <a:pt x="3978595" y="7673223"/>
                  <a:pt x="3977817" y="7677910"/>
                </a:cubicBezTo>
                <a:close/>
                <a:moveTo>
                  <a:pt x="4006962" y="7649068"/>
                </a:moveTo>
                <a:cubicBezTo>
                  <a:pt x="3999816" y="7591095"/>
                  <a:pt x="3950358" y="7546028"/>
                  <a:pt x="3890482" y="7546028"/>
                </a:cubicBezTo>
                <a:cubicBezTo>
                  <a:pt x="3830605" y="7546028"/>
                  <a:pt x="3781133" y="7591095"/>
                  <a:pt x="3773995" y="7649068"/>
                </a:cubicBezTo>
                <a:lnTo>
                  <a:pt x="233950" y="7649068"/>
                </a:lnTo>
                <a:cubicBezTo>
                  <a:pt x="227389" y="7595854"/>
                  <a:pt x="185129" y="7553599"/>
                  <a:pt x="131889" y="7547038"/>
                </a:cubicBezTo>
                <a:lnTo>
                  <a:pt x="131889" y="4006962"/>
                </a:lnTo>
                <a:cubicBezTo>
                  <a:pt x="189866" y="3999816"/>
                  <a:pt x="234929" y="3950359"/>
                  <a:pt x="234929" y="3890482"/>
                </a:cubicBezTo>
                <a:cubicBezTo>
                  <a:pt x="234929" y="3830605"/>
                  <a:pt x="189866" y="3781133"/>
                  <a:pt x="131889" y="3773995"/>
                </a:cubicBezTo>
                <a:lnTo>
                  <a:pt x="131889" y="233950"/>
                </a:lnTo>
                <a:cubicBezTo>
                  <a:pt x="185128" y="227389"/>
                  <a:pt x="227389" y="185129"/>
                  <a:pt x="233950" y="131889"/>
                </a:cubicBezTo>
                <a:lnTo>
                  <a:pt x="3773995" y="131889"/>
                </a:lnTo>
                <a:cubicBezTo>
                  <a:pt x="3781133" y="189865"/>
                  <a:pt x="3830605" y="234929"/>
                  <a:pt x="3890482" y="234929"/>
                </a:cubicBezTo>
                <a:cubicBezTo>
                  <a:pt x="3950358" y="234929"/>
                  <a:pt x="3999816" y="189865"/>
                  <a:pt x="4006962" y="131889"/>
                </a:cubicBezTo>
                <a:lnTo>
                  <a:pt x="7547038" y="131889"/>
                </a:lnTo>
                <a:cubicBezTo>
                  <a:pt x="7553599" y="185128"/>
                  <a:pt x="7595854" y="227389"/>
                  <a:pt x="7649068" y="233950"/>
                </a:cubicBezTo>
                <a:lnTo>
                  <a:pt x="7649068" y="3773966"/>
                </a:lnTo>
                <a:cubicBezTo>
                  <a:pt x="7591095" y="3781126"/>
                  <a:pt x="7546028" y="3830584"/>
                  <a:pt x="7546028" y="3890446"/>
                </a:cubicBezTo>
                <a:cubicBezTo>
                  <a:pt x="7546028" y="3950308"/>
                  <a:pt x="7591095" y="3999765"/>
                  <a:pt x="7649068" y="4006926"/>
                </a:cubicBezTo>
                <a:lnTo>
                  <a:pt x="7649068" y="7547038"/>
                </a:lnTo>
                <a:cubicBezTo>
                  <a:pt x="7595854" y="7553599"/>
                  <a:pt x="7553599" y="7595854"/>
                  <a:pt x="7547038" y="7649068"/>
                </a:cubicBezTo>
                <a:lnTo>
                  <a:pt x="4006962" y="7649068"/>
                </a:lnTo>
                <a:close/>
                <a:moveTo>
                  <a:pt x="7663489" y="7752107"/>
                </a:moveTo>
                <a:cubicBezTo>
                  <a:pt x="7619576" y="7752107"/>
                  <a:pt x="7583091" y="7719948"/>
                  <a:pt x="7576168" y="7677910"/>
                </a:cubicBezTo>
                <a:cubicBezTo>
                  <a:pt x="7575375" y="7673223"/>
                  <a:pt x="7574871" y="7668392"/>
                  <a:pt x="7574871" y="7663489"/>
                </a:cubicBezTo>
                <a:cubicBezTo>
                  <a:pt x="7574871" y="7658586"/>
                  <a:pt x="7575375" y="7653754"/>
                  <a:pt x="7576168" y="7649068"/>
                </a:cubicBezTo>
                <a:cubicBezTo>
                  <a:pt x="7582298" y="7611789"/>
                  <a:pt x="7611789" y="7582298"/>
                  <a:pt x="7649068" y="7576168"/>
                </a:cubicBezTo>
                <a:cubicBezTo>
                  <a:pt x="7653754" y="7575375"/>
                  <a:pt x="7658586" y="7574871"/>
                  <a:pt x="7663489" y="7574871"/>
                </a:cubicBezTo>
                <a:cubicBezTo>
                  <a:pt x="7668392" y="7574871"/>
                  <a:pt x="7673223" y="7575375"/>
                  <a:pt x="7677910" y="7576168"/>
                </a:cubicBezTo>
                <a:cubicBezTo>
                  <a:pt x="7719948" y="7583091"/>
                  <a:pt x="7752107" y="7619576"/>
                  <a:pt x="7752107" y="7663489"/>
                </a:cubicBezTo>
                <a:cubicBezTo>
                  <a:pt x="7752107" y="7712376"/>
                  <a:pt x="7712376" y="7752107"/>
                  <a:pt x="7663489" y="7752107"/>
                </a:cubicBezTo>
                <a:close/>
              </a:path>
            </a:pathLst>
          </a:custGeom>
          <a:solidFill>
            <a:schemeClr val="accent3"/>
          </a:solidFill>
          <a:ln w="7203" cap="flat">
            <a:noFill/>
            <a:prstDash val="solid"/>
            <a:miter/>
          </a:ln>
        </p:spPr>
        <p:txBody>
          <a:bodyPr rtlCol="0" anchor="ctr"/>
          <a:lstStyle/>
          <a:p>
            <a:endParaRPr lang="en-SV"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3554231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1895F07-A336-7C2E-001F-FD1437657208}"/>
              </a:ext>
            </a:extLst>
          </p:cNvPr>
          <p:cNvSpPr txBox="1"/>
          <p:nvPr/>
        </p:nvSpPr>
        <p:spPr>
          <a:xfrm>
            <a:off x="6919841" y="308223"/>
            <a:ext cx="10537968" cy="236988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>
            <a:defPPr>
              <a:defRPr lang="en-SV"/>
            </a:defPPr>
            <a:lvl1pPr algn="ctr">
              <a:defRPr sz="7350" b="1">
                <a:solidFill>
                  <a:schemeClr val="tx2"/>
                </a:solidFill>
                <a:latin typeface="Montserrat" pitchFamily="2" charset="77"/>
                <a:ea typeface="Arimo" panose="020B0604020202020204" pitchFamily="34" charset="0"/>
                <a:cs typeface="Arimo" panose="020B0604020202020204" pitchFamily="34" charset="0"/>
              </a:defRPr>
            </a:lvl1pPr>
          </a:lstStyle>
          <a:p>
            <a:r>
              <a:rPr lang="ro-RO" sz="7400">
                <a:solidFill>
                  <a:schemeClr val="accent3"/>
                </a:solidFill>
              </a:rPr>
              <a:t>Pagina Materii (admin)</a:t>
            </a:r>
            <a:endParaRPr lang="en-US" sz="7400">
              <a:solidFill>
                <a:schemeClr val="accent3"/>
              </a:solidFill>
            </a:endParaRPr>
          </a:p>
        </p:txBody>
      </p:sp>
      <p:sp>
        <p:nvSpPr>
          <p:cNvPr id="45" name="Graphic 66">
            <a:extLst>
              <a:ext uri="{FF2B5EF4-FFF2-40B4-BE49-F238E27FC236}">
                <a16:creationId xmlns:a16="http://schemas.microsoft.com/office/drawing/2014/main" id="{431ABA63-8DB0-2A9B-31E8-EA80176C6CF1}"/>
              </a:ext>
            </a:extLst>
          </p:cNvPr>
          <p:cNvSpPr/>
          <p:nvPr/>
        </p:nvSpPr>
        <p:spPr>
          <a:xfrm rot="5400000">
            <a:off x="21469278" y="-2739147"/>
            <a:ext cx="2104132" cy="7114855"/>
          </a:xfrm>
          <a:custGeom>
            <a:avLst/>
            <a:gdLst>
              <a:gd name="connsiteX0" fmla="*/ 491348 w 2974243"/>
              <a:gd name="connsiteY0" fmla="*/ 10057027 h 10057027"/>
              <a:gd name="connsiteX1" fmla="*/ 0 w 2974243"/>
              <a:gd name="connsiteY1" fmla="*/ 10057027 h 10057027"/>
              <a:gd name="connsiteX2" fmla="*/ 0 w 2974243"/>
              <a:gd name="connsiteY2" fmla="*/ 9171307 h 10057027"/>
              <a:gd name="connsiteX3" fmla="*/ 277177 w 2974243"/>
              <a:gd name="connsiteY3" fmla="*/ 9171307 h 10057027"/>
              <a:gd name="connsiteX4" fmla="*/ 878029 w 2974243"/>
              <a:gd name="connsiteY4" fmla="*/ 8963681 h 10057027"/>
              <a:gd name="connsiteX5" fmla="*/ 1070743 w 2974243"/>
              <a:gd name="connsiteY5" fmla="*/ 8356706 h 10057027"/>
              <a:gd name="connsiteX6" fmla="*/ 1070743 w 2974243"/>
              <a:gd name="connsiteY6" fmla="*/ 6013075 h 10057027"/>
              <a:gd name="connsiteX7" fmla="*/ 1163433 w 2974243"/>
              <a:gd name="connsiteY7" fmla="*/ 5421752 h 10057027"/>
              <a:gd name="connsiteX8" fmla="*/ 1455913 w 2974243"/>
              <a:gd name="connsiteY8" fmla="*/ 5096526 h 10057027"/>
              <a:gd name="connsiteX9" fmla="*/ 1614284 w 2974243"/>
              <a:gd name="connsiteY9" fmla="*/ 5025043 h 10057027"/>
              <a:gd name="connsiteX10" fmla="*/ 1456284 w 2974243"/>
              <a:gd name="connsiteY10" fmla="*/ 4955409 h 10057027"/>
              <a:gd name="connsiteX11" fmla="*/ 1163433 w 2974243"/>
              <a:gd name="connsiteY11" fmla="*/ 4635292 h 10057027"/>
              <a:gd name="connsiteX12" fmla="*/ 1070743 w 2974243"/>
              <a:gd name="connsiteY12" fmla="*/ 4043985 h 10057027"/>
              <a:gd name="connsiteX13" fmla="*/ 1070743 w 2974243"/>
              <a:gd name="connsiteY13" fmla="*/ 1700330 h 10057027"/>
              <a:gd name="connsiteX14" fmla="*/ 878021 w 2974243"/>
              <a:gd name="connsiteY14" fmla="*/ 1093363 h 10057027"/>
              <a:gd name="connsiteX15" fmla="*/ 277177 w 2974243"/>
              <a:gd name="connsiteY15" fmla="*/ 885785 h 10057027"/>
              <a:gd name="connsiteX16" fmla="*/ 0 w 2974243"/>
              <a:gd name="connsiteY16" fmla="*/ 885785 h 10057027"/>
              <a:gd name="connsiteX17" fmla="*/ 0 w 2974243"/>
              <a:gd name="connsiteY17" fmla="*/ 0 h 10057027"/>
              <a:gd name="connsiteX18" fmla="*/ 491348 w 2974243"/>
              <a:gd name="connsiteY18" fmla="*/ 0 h 10057027"/>
              <a:gd name="connsiteX19" fmla="*/ 1720600 w 2974243"/>
              <a:gd name="connsiteY19" fmla="*/ 401597 h 10057027"/>
              <a:gd name="connsiteX20" fmla="*/ 2139079 w 2974243"/>
              <a:gd name="connsiteY20" fmla="*/ 1603992 h 10057027"/>
              <a:gd name="connsiteX21" fmla="*/ 2139079 w 2974243"/>
              <a:gd name="connsiteY21" fmla="*/ 4065378 h 10057027"/>
              <a:gd name="connsiteX22" fmla="*/ 2261597 w 2974243"/>
              <a:gd name="connsiteY22" fmla="*/ 4457776 h 10057027"/>
              <a:gd name="connsiteX23" fmla="*/ 2589978 w 2974243"/>
              <a:gd name="connsiteY23" fmla="*/ 4580294 h 10057027"/>
              <a:gd name="connsiteX24" fmla="*/ 2974244 w 2974243"/>
              <a:gd name="connsiteY24" fmla="*/ 4580294 h 10057027"/>
              <a:gd name="connsiteX25" fmla="*/ 2974244 w 2974243"/>
              <a:gd name="connsiteY25" fmla="*/ 5476767 h 10057027"/>
              <a:gd name="connsiteX26" fmla="*/ 2589978 w 2974243"/>
              <a:gd name="connsiteY26" fmla="*/ 5476767 h 10057027"/>
              <a:gd name="connsiteX27" fmla="*/ 2261589 w 2974243"/>
              <a:gd name="connsiteY27" fmla="*/ 5599284 h 10057027"/>
              <a:gd name="connsiteX28" fmla="*/ 2139079 w 2974243"/>
              <a:gd name="connsiteY28" fmla="*/ 5991683 h 10057027"/>
              <a:gd name="connsiteX29" fmla="*/ 2139079 w 2974243"/>
              <a:gd name="connsiteY29" fmla="*/ 8453092 h 10057027"/>
              <a:gd name="connsiteX30" fmla="*/ 1720713 w 2974243"/>
              <a:gd name="connsiteY30" fmla="*/ 9650091 h 10057027"/>
              <a:gd name="connsiteX31" fmla="*/ 491348 w 2974243"/>
              <a:gd name="connsiteY31" fmla="*/ 10057027 h 10057027"/>
              <a:gd name="connsiteX32" fmla="*/ 40384 w 2974243"/>
              <a:gd name="connsiteY32" fmla="*/ 10016665 h 10057027"/>
              <a:gd name="connsiteX33" fmla="*/ 491348 w 2974243"/>
              <a:gd name="connsiteY33" fmla="*/ 10016665 h 10057027"/>
              <a:gd name="connsiteX34" fmla="*/ 1692533 w 2974243"/>
              <a:gd name="connsiteY34" fmla="*/ 9621109 h 10057027"/>
              <a:gd name="connsiteX35" fmla="*/ 2098695 w 2974243"/>
              <a:gd name="connsiteY35" fmla="*/ 8453092 h 10057027"/>
              <a:gd name="connsiteX36" fmla="*/ 2098695 w 2974243"/>
              <a:gd name="connsiteY36" fmla="*/ 5991683 h 10057027"/>
              <a:gd name="connsiteX37" fmla="*/ 2233029 w 2974243"/>
              <a:gd name="connsiteY37" fmla="*/ 5570755 h 10057027"/>
              <a:gd name="connsiteX38" fmla="*/ 2589978 w 2974243"/>
              <a:gd name="connsiteY38" fmla="*/ 5436404 h 10057027"/>
              <a:gd name="connsiteX39" fmla="*/ 2933859 w 2974243"/>
              <a:gd name="connsiteY39" fmla="*/ 5436404 h 10057027"/>
              <a:gd name="connsiteX40" fmla="*/ 2933859 w 2974243"/>
              <a:gd name="connsiteY40" fmla="*/ 4620656 h 10057027"/>
              <a:gd name="connsiteX41" fmla="*/ 2589978 w 2974243"/>
              <a:gd name="connsiteY41" fmla="*/ 4620656 h 10057027"/>
              <a:gd name="connsiteX42" fmla="*/ 2233037 w 2974243"/>
              <a:gd name="connsiteY42" fmla="*/ 4486313 h 10057027"/>
              <a:gd name="connsiteX43" fmla="*/ 2098695 w 2974243"/>
              <a:gd name="connsiteY43" fmla="*/ 4065378 h 10057027"/>
              <a:gd name="connsiteX44" fmla="*/ 2098695 w 2974243"/>
              <a:gd name="connsiteY44" fmla="*/ 1603992 h 10057027"/>
              <a:gd name="connsiteX45" fmla="*/ 1692622 w 2974243"/>
              <a:gd name="connsiteY45" fmla="*/ 430699 h 10057027"/>
              <a:gd name="connsiteX46" fmla="*/ 491348 w 2974243"/>
              <a:gd name="connsiteY46" fmla="*/ 40363 h 10057027"/>
              <a:gd name="connsiteX47" fmla="*/ 40384 w 2974243"/>
              <a:gd name="connsiteY47" fmla="*/ 40363 h 10057027"/>
              <a:gd name="connsiteX48" fmla="*/ 40384 w 2974243"/>
              <a:gd name="connsiteY48" fmla="*/ 845422 h 10057027"/>
              <a:gd name="connsiteX49" fmla="*/ 277177 w 2974243"/>
              <a:gd name="connsiteY49" fmla="*/ 845422 h 10057027"/>
              <a:gd name="connsiteX50" fmla="*/ 907671 w 2974243"/>
              <a:gd name="connsiteY50" fmla="*/ 1065956 h 10057027"/>
              <a:gd name="connsiteX51" fmla="*/ 1111127 w 2974243"/>
              <a:gd name="connsiteY51" fmla="*/ 1700330 h 10057027"/>
              <a:gd name="connsiteX52" fmla="*/ 1111127 w 2974243"/>
              <a:gd name="connsiteY52" fmla="*/ 4043985 h 10057027"/>
              <a:gd name="connsiteX53" fmla="*/ 1200457 w 2974243"/>
              <a:gd name="connsiteY53" fmla="*/ 4619179 h 10057027"/>
              <a:gd name="connsiteX54" fmla="*/ 1475136 w 2974243"/>
              <a:gd name="connsiteY54" fmla="*/ 4919720 h 10057027"/>
              <a:gd name="connsiteX55" fmla="*/ 1682703 w 2974243"/>
              <a:gd name="connsiteY55" fmla="*/ 5006032 h 10057027"/>
              <a:gd name="connsiteX56" fmla="*/ 1742432 w 2974243"/>
              <a:gd name="connsiteY56" fmla="*/ 5025511 h 10057027"/>
              <a:gd name="connsiteX57" fmla="*/ 1682526 w 2974243"/>
              <a:gd name="connsiteY57" fmla="*/ 5044465 h 10057027"/>
              <a:gd name="connsiteX58" fmla="*/ 1475515 w 2974243"/>
              <a:gd name="connsiteY58" fmla="*/ 5131818 h 10057027"/>
              <a:gd name="connsiteX59" fmla="*/ 1200457 w 2974243"/>
              <a:gd name="connsiteY59" fmla="*/ 5437865 h 10057027"/>
              <a:gd name="connsiteX60" fmla="*/ 1111127 w 2974243"/>
              <a:gd name="connsiteY60" fmla="*/ 6013075 h 10057027"/>
              <a:gd name="connsiteX61" fmla="*/ 1111127 w 2974243"/>
              <a:gd name="connsiteY61" fmla="*/ 8356706 h 10057027"/>
              <a:gd name="connsiteX62" fmla="*/ 907679 w 2974243"/>
              <a:gd name="connsiteY62" fmla="*/ 8991128 h 10057027"/>
              <a:gd name="connsiteX63" fmla="*/ 277177 w 2974243"/>
              <a:gd name="connsiteY63" fmla="*/ 9211670 h 10057027"/>
              <a:gd name="connsiteX64" fmla="*/ 40384 w 2974243"/>
              <a:gd name="connsiteY64" fmla="*/ 9211670 h 10057027"/>
              <a:gd name="connsiteX65" fmla="*/ 40384 w 2974243"/>
              <a:gd name="connsiteY65" fmla="*/ 10016665 h 10057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2974243" h="10057027">
                <a:moveTo>
                  <a:pt x="491348" y="10057027"/>
                </a:moveTo>
                <a:lnTo>
                  <a:pt x="0" y="10057027"/>
                </a:lnTo>
                <a:lnTo>
                  <a:pt x="0" y="9171307"/>
                </a:lnTo>
                <a:lnTo>
                  <a:pt x="277177" y="9171307"/>
                </a:lnTo>
                <a:cubicBezTo>
                  <a:pt x="548273" y="9171307"/>
                  <a:pt x="750431" y="9101399"/>
                  <a:pt x="878029" y="8963681"/>
                </a:cubicBezTo>
                <a:cubicBezTo>
                  <a:pt x="1005902" y="8825398"/>
                  <a:pt x="1070743" y="8621162"/>
                  <a:pt x="1070743" y="8356706"/>
                </a:cubicBezTo>
                <a:lnTo>
                  <a:pt x="1070743" y="6013075"/>
                </a:lnTo>
                <a:cubicBezTo>
                  <a:pt x="1070743" y="5761687"/>
                  <a:pt x="1101936" y="5562747"/>
                  <a:pt x="1163433" y="5421752"/>
                </a:cubicBezTo>
                <a:cubicBezTo>
                  <a:pt x="1225464" y="5279280"/>
                  <a:pt x="1323864" y="5169856"/>
                  <a:pt x="1455913" y="5096526"/>
                </a:cubicBezTo>
                <a:cubicBezTo>
                  <a:pt x="1503938" y="5069902"/>
                  <a:pt x="1557019" y="5045951"/>
                  <a:pt x="1614284" y="5025043"/>
                </a:cubicBezTo>
                <a:cubicBezTo>
                  <a:pt x="1557108" y="5004038"/>
                  <a:pt x="1504148" y="4980700"/>
                  <a:pt x="1456284" y="4955409"/>
                </a:cubicBezTo>
                <a:cubicBezTo>
                  <a:pt x="1324123" y="4885775"/>
                  <a:pt x="1225593" y="4778080"/>
                  <a:pt x="1163433" y="4635292"/>
                </a:cubicBezTo>
                <a:cubicBezTo>
                  <a:pt x="1101936" y="4494305"/>
                  <a:pt x="1070743" y="4295365"/>
                  <a:pt x="1070743" y="4043985"/>
                </a:cubicBezTo>
                <a:lnTo>
                  <a:pt x="1070743" y="1700330"/>
                </a:lnTo>
                <a:cubicBezTo>
                  <a:pt x="1070743" y="1435865"/>
                  <a:pt x="1005902" y="1231654"/>
                  <a:pt x="878021" y="1093363"/>
                </a:cubicBezTo>
                <a:cubicBezTo>
                  <a:pt x="750431" y="955629"/>
                  <a:pt x="548273" y="885785"/>
                  <a:pt x="277177" y="885785"/>
                </a:cubicBezTo>
                <a:lnTo>
                  <a:pt x="0" y="885785"/>
                </a:lnTo>
                <a:lnTo>
                  <a:pt x="0" y="0"/>
                </a:lnTo>
                <a:lnTo>
                  <a:pt x="491348" y="0"/>
                </a:lnTo>
                <a:cubicBezTo>
                  <a:pt x="1029470" y="0"/>
                  <a:pt x="1443054" y="135117"/>
                  <a:pt x="1720600" y="401597"/>
                </a:cubicBezTo>
                <a:cubicBezTo>
                  <a:pt x="1998283" y="668437"/>
                  <a:pt x="2139079" y="1072980"/>
                  <a:pt x="2139079" y="1603992"/>
                </a:cubicBezTo>
                <a:lnTo>
                  <a:pt x="2139079" y="4065378"/>
                </a:lnTo>
                <a:cubicBezTo>
                  <a:pt x="2139079" y="4244443"/>
                  <a:pt x="2180295" y="4376470"/>
                  <a:pt x="2261597" y="4457776"/>
                </a:cubicBezTo>
                <a:cubicBezTo>
                  <a:pt x="2342931" y="4539067"/>
                  <a:pt x="2453415" y="4580294"/>
                  <a:pt x="2589978" y="4580294"/>
                </a:cubicBezTo>
                <a:lnTo>
                  <a:pt x="2974244" y="4580294"/>
                </a:lnTo>
                <a:lnTo>
                  <a:pt x="2974244" y="5476767"/>
                </a:lnTo>
                <a:lnTo>
                  <a:pt x="2589978" y="5476767"/>
                </a:lnTo>
                <a:cubicBezTo>
                  <a:pt x="2453415" y="5476767"/>
                  <a:pt x="2342931" y="5517993"/>
                  <a:pt x="2261589" y="5599284"/>
                </a:cubicBezTo>
                <a:cubicBezTo>
                  <a:pt x="2180295" y="5680591"/>
                  <a:pt x="2139079" y="5812617"/>
                  <a:pt x="2139079" y="5991683"/>
                </a:cubicBezTo>
                <a:lnTo>
                  <a:pt x="2139079" y="8453092"/>
                </a:lnTo>
                <a:cubicBezTo>
                  <a:pt x="2139079" y="8977001"/>
                  <a:pt x="1998315" y="9379741"/>
                  <a:pt x="1720713" y="9650091"/>
                </a:cubicBezTo>
                <a:cubicBezTo>
                  <a:pt x="1443184" y="9920117"/>
                  <a:pt x="1029567" y="10057027"/>
                  <a:pt x="491348" y="10057027"/>
                </a:cubicBezTo>
                <a:close/>
                <a:moveTo>
                  <a:pt x="40384" y="10016665"/>
                </a:moveTo>
                <a:lnTo>
                  <a:pt x="491348" y="10016665"/>
                </a:lnTo>
                <a:cubicBezTo>
                  <a:pt x="1018671" y="10016665"/>
                  <a:pt x="1422806" y="9883629"/>
                  <a:pt x="1692533" y="9621109"/>
                </a:cubicBezTo>
                <a:cubicBezTo>
                  <a:pt x="1962042" y="9358671"/>
                  <a:pt x="2098695" y="8965699"/>
                  <a:pt x="2098695" y="8453092"/>
                </a:cubicBezTo>
                <a:lnTo>
                  <a:pt x="2098695" y="5991683"/>
                </a:lnTo>
                <a:cubicBezTo>
                  <a:pt x="2098695" y="5801525"/>
                  <a:pt x="2143893" y="5659909"/>
                  <a:pt x="2233029" y="5570755"/>
                </a:cubicBezTo>
                <a:cubicBezTo>
                  <a:pt x="2322222" y="5481602"/>
                  <a:pt x="2442317" y="5436404"/>
                  <a:pt x="2589978" y="5436404"/>
                </a:cubicBezTo>
                <a:lnTo>
                  <a:pt x="2933859" y="5436404"/>
                </a:lnTo>
                <a:lnTo>
                  <a:pt x="2933859" y="4620656"/>
                </a:lnTo>
                <a:lnTo>
                  <a:pt x="2589978" y="4620656"/>
                </a:lnTo>
                <a:cubicBezTo>
                  <a:pt x="2442317" y="4620656"/>
                  <a:pt x="2322222" y="4575458"/>
                  <a:pt x="2233037" y="4486313"/>
                </a:cubicBezTo>
                <a:cubicBezTo>
                  <a:pt x="2143893" y="4397152"/>
                  <a:pt x="2098695" y="4255535"/>
                  <a:pt x="2098695" y="4065378"/>
                </a:cubicBezTo>
                <a:lnTo>
                  <a:pt x="2098695" y="1603992"/>
                </a:lnTo>
                <a:cubicBezTo>
                  <a:pt x="2098695" y="1084386"/>
                  <a:pt x="1962074" y="689632"/>
                  <a:pt x="1692622" y="430699"/>
                </a:cubicBezTo>
                <a:cubicBezTo>
                  <a:pt x="1422854" y="171692"/>
                  <a:pt x="1018687" y="40363"/>
                  <a:pt x="491348" y="40363"/>
                </a:cubicBezTo>
                <a:lnTo>
                  <a:pt x="40384" y="40363"/>
                </a:lnTo>
                <a:lnTo>
                  <a:pt x="40384" y="845422"/>
                </a:lnTo>
                <a:lnTo>
                  <a:pt x="277177" y="845422"/>
                </a:lnTo>
                <a:cubicBezTo>
                  <a:pt x="559986" y="845422"/>
                  <a:pt x="772114" y="919617"/>
                  <a:pt x="907671" y="1065956"/>
                </a:cubicBezTo>
                <a:cubicBezTo>
                  <a:pt x="1042684" y="1211957"/>
                  <a:pt x="1111127" y="1425387"/>
                  <a:pt x="1111127" y="1700330"/>
                </a:cubicBezTo>
                <a:lnTo>
                  <a:pt x="1111127" y="4043985"/>
                </a:lnTo>
                <a:cubicBezTo>
                  <a:pt x="1111127" y="4289770"/>
                  <a:pt x="1141181" y="4483302"/>
                  <a:pt x="1200457" y="4619179"/>
                </a:cubicBezTo>
                <a:cubicBezTo>
                  <a:pt x="1258869" y="4753345"/>
                  <a:pt x="1351285" y="4854462"/>
                  <a:pt x="1475136" y="4919720"/>
                </a:cubicBezTo>
                <a:cubicBezTo>
                  <a:pt x="1536237" y="4952010"/>
                  <a:pt x="1606070" y="4981039"/>
                  <a:pt x="1682703" y="5006032"/>
                </a:cubicBezTo>
                <a:lnTo>
                  <a:pt x="1742432" y="5025511"/>
                </a:lnTo>
                <a:lnTo>
                  <a:pt x="1682526" y="5044465"/>
                </a:lnTo>
                <a:cubicBezTo>
                  <a:pt x="1606151" y="5068618"/>
                  <a:pt x="1536496" y="5098003"/>
                  <a:pt x="1475515" y="5131818"/>
                </a:cubicBezTo>
                <a:cubicBezTo>
                  <a:pt x="1351414" y="5200726"/>
                  <a:pt x="1258869" y="5303700"/>
                  <a:pt x="1200457" y="5437865"/>
                </a:cubicBezTo>
                <a:cubicBezTo>
                  <a:pt x="1141181" y="5573750"/>
                  <a:pt x="1111127" y="5767282"/>
                  <a:pt x="1111127" y="6013075"/>
                </a:cubicBezTo>
                <a:lnTo>
                  <a:pt x="1111127" y="8356706"/>
                </a:lnTo>
                <a:cubicBezTo>
                  <a:pt x="1111127" y="8631657"/>
                  <a:pt x="1042684" y="8845095"/>
                  <a:pt x="907679" y="8991128"/>
                </a:cubicBezTo>
                <a:cubicBezTo>
                  <a:pt x="772114" y="9137484"/>
                  <a:pt x="559986" y="9211670"/>
                  <a:pt x="277177" y="9211670"/>
                </a:cubicBezTo>
                <a:lnTo>
                  <a:pt x="40384" y="9211670"/>
                </a:lnTo>
                <a:lnTo>
                  <a:pt x="40384" y="10016665"/>
                </a:lnTo>
                <a:close/>
              </a:path>
            </a:pathLst>
          </a:custGeom>
          <a:solidFill>
            <a:schemeClr val="accent3"/>
          </a:solidFill>
          <a:ln w="8076" cap="flat">
            <a:noFill/>
            <a:prstDash val="solid"/>
            <a:miter/>
          </a:ln>
        </p:spPr>
        <p:txBody>
          <a:bodyPr rtlCol="0" anchor="ctr"/>
          <a:lstStyle/>
          <a:p>
            <a:endParaRPr lang="en-SV">
              <a:latin typeface="Montserrat" pitchFamily="2" charset="7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E98556-C032-4988-A4A2-6C4D4E4670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1549" y="3104068"/>
            <a:ext cx="19227264" cy="9271399"/>
          </a:xfrm>
          <a:prstGeom prst="rect">
            <a:avLst/>
          </a:prstGeom>
        </p:spPr>
      </p:pic>
      <p:grpSp>
        <p:nvGrpSpPr>
          <p:cNvPr id="49" name="Group 48">
            <a:extLst>
              <a:ext uri="{FF2B5EF4-FFF2-40B4-BE49-F238E27FC236}">
                <a16:creationId xmlns:a16="http://schemas.microsoft.com/office/drawing/2014/main" id="{D2B1BAAF-DE6C-F8FD-67FF-8EA78ABA632D}"/>
              </a:ext>
            </a:extLst>
          </p:cNvPr>
          <p:cNvGrpSpPr/>
          <p:nvPr/>
        </p:nvGrpSpPr>
        <p:grpSpPr>
          <a:xfrm>
            <a:off x="1033802" y="11891374"/>
            <a:ext cx="2523408" cy="1166223"/>
            <a:chOff x="16885721" y="2813473"/>
            <a:chExt cx="3627870" cy="1676665"/>
          </a:xfrm>
          <a:solidFill>
            <a:schemeClr val="accent3"/>
          </a:solidFill>
        </p:grpSpPr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EF8B345B-2CFD-0885-6526-6DE51EB0B75E}"/>
                </a:ext>
              </a:extLst>
            </p:cNvPr>
            <p:cNvSpPr/>
            <p:nvPr/>
          </p:nvSpPr>
          <p:spPr>
            <a:xfrm>
              <a:off x="16885721" y="3253111"/>
              <a:ext cx="849443" cy="872155"/>
            </a:xfrm>
            <a:custGeom>
              <a:avLst/>
              <a:gdLst>
                <a:gd name="connsiteX0" fmla="*/ 0 w 849443"/>
                <a:gd name="connsiteY0" fmla="*/ 551773 h 872155"/>
                <a:gd name="connsiteX1" fmla="*/ 849443 w 849443"/>
                <a:gd name="connsiteY1" fmla="*/ 872156 h 872155"/>
                <a:gd name="connsiteX2" fmla="*/ 849443 w 849443"/>
                <a:gd name="connsiteY2" fmla="*/ 653213 h 872155"/>
                <a:gd name="connsiteX3" fmla="*/ 253150 w 849443"/>
                <a:gd name="connsiteY3" fmla="*/ 436074 h 872155"/>
                <a:gd name="connsiteX4" fmla="*/ 849443 w 849443"/>
                <a:gd name="connsiteY4" fmla="*/ 218939 h 872155"/>
                <a:gd name="connsiteX5" fmla="*/ 849443 w 849443"/>
                <a:gd name="connsiteY5" fmla="*/ 0 h 872155"/>
                <a:gd name="connsiteX6" fmla="*/ 0 w 849443"/>
                <a:gd name="connsiteY6" fmla="*/ 320380 h 872155"/>
                <a:gd name="connsiteX7" fmla="*/ 0 w 849443"/>
                <a:gd name="connsiteY7" fmla="*/ 551773 h 872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9443" h="872155">
                  <a:moveTo>
                    <a:pt x="0" y="551773"/>
                  </a:moveTo>
                  <a:lnTo>
                    <a:pt x="849443" y="872156"/>
                  </a:lnTo>
                  <a:lnTo>
                    <a:pt x="849443" y="653213"/>
                  </a:lnTo>
                  <a:lnTo>
                    <a:pt x="253150" y="436074"/>
                  </a:lnTo>
                  <a:lnTo>
                    <a:pt x="849443" y="218939"/>
                  </a:lnTo>
                  <a:lnTo>
                    <a:pt x="849443" y="0"/>
                  </a:lnTo>
                  <a:lnTo>
                    <a:pt x="0" y="320380"/>
                  </a:lnTo>
                  <a:lnTo>
                    <a:pt x="0" y="551773"/>
                  </a:lnTo>
                  <a:close/>
                </a:path>
              </a:pathLst>
            </a:custGeom>
            <a:grpFill/>
            <a:ln w="84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SV">
                <a:latin typeface="Montserrat" pitchFamily="2" charset="77"/>
              </a:endParaRPr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FF645ED9-02B4-1E08-FAB3-10E9D5DA15E6}"/>
                </a:ext>
              </a:extLst>
            </p:cNvPr>
            <p:cNvSpPr/>
            <p:nvPr/>
          </p:nvSpPr>
          <p:spPr>
            <a:xfrm>
              <a:off x="18290109" y="2813473"/>
              <a:ext cx="835164" cy="1676665"/>
            </a:xfrm>
            <a:custGeom>
              <a:avLst/>
              <a:gdLst>
                <a:gd name="connsiteX0" fmla="*/ 0 w 835164"/>
                <a:gd name="connsiteY0" fmla="*/ 1676665 h 1676665"/>
                <a:gd name="connsiteX1" fmla="*/ 246253 w 835164"/>
                <a:gd name="connsiteY1" fmla="*/ 1676665 h 1676665"/>
                <a:gd name="connsiteX2" fmla="*/ 835164 w 835164"/>
                <a:gd name="connsiteY2" fmla="*/ 0 h 1676665"/>
                <a:gd name="connsiteX3" fmla="*/ 588886 w 835164"/>
                <a:gd name="connsiteY3" fmla="*/ 0 h 1676665"/>
                <a:gd name="connsiteX4" fmla="*/ 0 w 835164"/>
                <a:gd name="connsiteY4" fmla="*/ 1676665 h 1676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5164" h="1676665">
                  <a:moveTo>
                    <a:pt x="0" y="1676665"/>
                  </a:moveTo>
                  <a:lnTo>
                    <a:pt x="246253" y="1676665"/>
                  </a:lnTo>
                  <a:lnTo>
                    <a:pt x="835164" y="0"/>
                  </a:lnTo>
                  <a:lnTo>
                    <a:pt x="588886" y="0"/>
                  </a:lnTo>
                  <a:lnTo>
                    <a:pt x="0" y="1676665"/>
                  </a:lnTo>
                  <a:close/>
                </a:path>
              </a:pathLst>
            </a:custGeom>
            <a:grpFill/>
            <a:ln w="84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SV">
                <a:latin typeface="Montserrat" pitchFamily="2" charset="77"/>
              </a:endParaRPr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B6C6CF3D-EB00-A11A-4FFE-350D663B037B}"/>
                </a:ext>
              </a:extLst>
            </p:cNvPr>
            <p:cNvSpPr/>
            <p:nvPr/>
          </p:nvSpPr>
          <p:spPr>
            <a:xfrm>
              <a:off x="19664148" y="3253111"/>
              <a:ext cx="849443" cy="872155"/>
            </a:xfrm>
            <a:custGeom>
              <a:avLst/>
              <a:gdLst>
                <a:gd name="connsiteX0" fmla="*/ 0 w 849443"/>
                <a:gd name="connsiteY0" fmla="*/ 0 h 872155"/>
                <a:gd name="connsiteX1" fmla="*/ 0 w 849443"/>
                <a:gd name="connsiteY1" fmla="*/ 218939 h 872155"/>
                <a:gd name="connsiteX2" fmla="*/ 596272 w 849443"/>
                <a:gd name="connsiteY2" fmla="*/ 436074 h 872155"/>
                <a:gd name="connsiteX3" fmla="*/ 0 w 849443"/>
                <a:gd name="connsiteY3" fmla="*/ 653213 h 872155"/>
                <a:gd name="connsiteX4" fmla="*/ 0 w 849443"/>
                <a:gd name="connsiteY4" fmla="*/ 872156 h 872155"/>
                <a:gd name="connsiteX5" fmla="*/ 849443 w 849443"/>
                <a:gd name="connsiteY5" fmla="*/ 551773 h 872155"/>
                <a:gd name="connsiteX6" fmla="*/ 849443 w 849443"/>
                <a:gd name="connsiteY6" fmla="*/ 320380 h 872155"/>
                <a:gd name="connsiteX7" fmla="*/ 0 w 849443"/>
                <a:gd name="connsiteY7" fmla="*/ 0 h 872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9443" h="872155">
                  <a:moveTo>
                    <a:pt x="0" y="0"/>
                  </a:moveTo>
                  <a:lnTo>
                    <a:pt x="0" y="218939"/>
                  </a:lnTo>
                  <a:lnTo>
                    <a:pt x="596272" y="436074"/>
                  </a:lnTo>
                  <a:lnTo>
                    <a:pt x="0" y="653213"/>
                  </a:lnTo>
                  <a:lnTo>
                    <a:pt x="0" y="872156"/>
                  </a:lnTo>
                  <a:lnTo>
                    <a:pt x="849443" y="551773"/>
                  </a:lnTo>
                  <a:lnTo>
                    <a:pt x="849443" y="32038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84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SV">
                <a:latin typeface="Montserrat" pitchFamily="2" charset="77"/>
              </a:endParaRPr>
            </a:p>
          </p:txBody>
        </p:sp>
      </p:grpSp>
      <p:sp>
        <p:nvSpPr>
          <p:cNvPr id="53" name="Graphic 28">
            <a:extLst>
              <a:ext uri="{FF2B5EF4-FFF2-40B4-BE49-F238E27FC236}">
                <a16:creationId xmlns:a16="http://schemas.microsoft.com/office/drawing/2014/main" id="{3374B177-1060-0953-5DE7-43692CA1A03C}"/>
              </a:ext>
            </a:extLst>
          </p:cNvPr>
          <p:cNvSpPr/>
          <p:nvPr/>
        </p:nvSpPr>
        <p:spPr>
          <a:xfrm>
            <a:off x="-1677047" y="11091674"/>
            <a:ext cx="6423383" cy="6423324"/>
          </a:xfrm>
          <a:custGeom>
            <a:avLst/>
            <a:gdLst>
              <a:gd name="connsiteX0" fmla="*/ 7677910 w 7781021"/>
              <a:gd name="connsiteY0" fmla="*/ 7547038 h 7780948"/>
              <a:gd name="connsiteX1" fmla="*/ 7677910 w 7781021"/>
              <a:gd name="connsiteY1" fmla="*/ 4006940 h 7780948"/>
              <a:gd name="connsiteX2" fmla="*/ 7781021 w 7781021"/>
              <a:gd name="connsiteY2" fmla="*/ 3890446 h 7780948"/>
              <a:gd name="connsiteX3" fmla="*/ 7677910 w 7781021"/>
              <a:gd name="connsiteY3" fmla="*/ 3773952 h 7780948"/>
              <a:gd name="connsiteX4" fmla="*/ 7677910 w 7781021"/>
              <a:gd name="connsiteY4" fmla="*/ 233950 h 7780948"/>
              <a:gd name="connsiteX5" fmla="*/ 7780949 w 7781021"/>
              <a:gd name="connsiteY5" fmla="*/ 117468 h 7780948"/>
              <a:gd name="connsiteX6" fmla="*/ 7663489 w 7781021"/>
              <a:gd name="connsiteY6" fmla="*/ 0 h 7780948"/>
              <a:gd name="connsiteX7" fmla="*/ 7547038 w 7781021"/>
              <a:gd name="connsiteY7" fmla="*/ 103047 h 7780948"/>
              <a:gd name="connsiteX8" fmla="*/ 4006962 w 7781021"/>
              <a:gd name="connsiteY8" fmla="*/ 103047 h 7780948"/>
              <a:gd name="connsiteX9" fmla="*/ 3890482 w 7781021"/>
              <a:gd name="connsiteY9" fmla="*/ 0 h 7780948"/>
              <a:gd name="connsiteX10" fmla="*/ 3773995 w 7781021"/>
              <a:gd name="connsiteY10" fmla="*/ 103047 h 7780948"/>
              <a:gd name="connsiteX11" fmla="*/ 233950 w 7781021"/>
              <a:gd name="connsiteY11" fmla="*/ 103047 h 7780948"/>
              <a:gd name="connsiteX12" fmla="*/ 117468 w 7781021"/>
              <a:gd name="connsiteY12" fmla="*/ 0 h 7780948"/>
              <a:gd name="connsiteX13" fmla="*/ 0 w 7781021"/>
              <a:gd name="connsiteY13" fmla="*/ 117468 h 7780948"/>
              <a:gd name="connsiteX14" fmla="*/ 103047 w 7781021"/>
              <a:gd name="connsiteY14" fmla="*/ 233950 h 7780948"/>
              <a:gd name="connsiteX15" fmla="*/ 103047 w 7781021"/>
              <a:gd name="connsiteY15" fmla="*/ 3773995 h 7780948"/>
              <a:gd name="connsiteX16" fmla="*/ 0 w 7781021"/>
              <a:gd name="connsiteY16" fmla="*/ 3890482 h 7780948"/>
              <a:gd name="connsiteX17" fmla="*/ 103047 w 7781021"/>
              <a:gd name="connsiteY17" fmla="*/ 4006962 h 7780948"/>
              <a:gd name="connsiteX18" fmla="*/ 103047 w 7781021"/>
              <a:gd name="connsiteY18" fmla="*/ 7547038 h 7780948"/>
              <a:gd name="connsiteX19" fmla="*/ 0 w 7781021"/>
              <a:gd name="connsiteY19" fmla="*/ 7663489 h 7780948"/>
              <a:gd name="connsiteX20" fmla="*/ 117468 w 7781021"/>
              <a:gd name="connsiteY20" fmla="*/ 7780949 h 7780948"/>
              <a:gd name="connsiteX21" fmla="*/ 233950 w 7781021"/>
              <a:gd name="connsiteY21" fmla="*/ 7677910 h 7780948"/>
              <a:gd name="connsiteX22" fmla="*/ 3773995 w 7781021"/>
              <a:gd name="connsiteY22" fmla="*/ 7677910 h 7780948"/>
              <a:gd name="connsiteX23" fmla="*/ 3890482 w 7781021"/>
              <a:gd name="connsiteY23" fmla="*/ 7780949 h 7780948"/>
              <a:gd name="connsiteX24" fmla="*/ 4006962 w 7781021"/>
              <a:gd name="connsiteY24" fmla="*/ 7677910 h 7780948"/>
              <a:gd name="connsiteX25" fmla="*/ 7547038 w 7781021"/>
              <a:gd name="connsiteY25" fmla="*/ 7677910 h 7780948"/>
              <a:gd name="connsiteX26" fmla="*/ 7663489 w 7781021"/>
              <a:gd name="connsiteY26" fmla="*/ 7780949 h 7780948"/>
              <a:gd name="connsiteX27" fmla="*/ 7780949 w 7781021"/>
              <a:gd name="connsiteY27" fmla="*/ 7663489 h 7780948"/>
              <a:gd name="connsiteX28" fmla="*/ 7677910 w 7781021"/>
              <a:gd name="connsiteY28" fmla="*/ 7547038 h 7780948"/>
              <a:gd name="connsiteX29" fmla="*/ 7752179 w 7781021"/>
              <a:gd name="connsiteY29" fmla="*/ 3890446 h 7780948"/>
              <a:gd name="connsiteX30" fmla="*/ 7677910 w 7781021"/>
              <a:gd name="connsiteY30" fmla="*/ 3977795 h 7780948"/>
              <a:gd name="connsiteX31" fmla="*/ 7663560 w 7781021"/>
              <a:gd name="connsiteY31" fmla="*/ 3979071 h 7780948"/>
              <a:gd name="connsiteX32" fmla="*/ 7649068 w 7781021"/>
              <a:gd name="connsiteY32" fmla="*/ 3977781 h 7780948"/>
              <a:gd name="connsiteX33" fmla="*/ 7574871 w 7781021"/>
              <a:gd name="connsiteY33" fmla="*/ 3890446 h 7780948"/>
              <a:gd name="connsiteX34" fmla="*/ 7649068 w 7781021"/>
              <a:gd name="connsiteY34" fmla="*/ 3803104 h 7780948"/>
              <a:gd name="connsiteX35" fmla="*/ 7663560 w 7781021"/>
              <a:gd name="connsiteY35" fmla="*/ 3801821 h 7780948"/>
              <a:gd name="connsiteX36" fmla="*/ 7677910 w 7781021"/>
              <a:gd name="connsiteY36" fmla="*/ 3803097 h 7780948"/>
              <a:gd name="connsiteX37" fmla="*/ 7752179 w 7781021"/>
              <a:gd name="connsiteY37" fmla="*/ 3890446 h 7780948"/>
              <a:gd name="connsiteX38" fmla="*/ 7576168 w 7781021"/>
              <a:gd name="connsiteY38" fmla="*/ 103047 h 7780948"/>
              <a:gd name="connsiteX39" fmla="*/ 7663489 w 7781021"/>
              <a:gd name="connsiteY39" fmla="*/ 28842 h 7780948"/>
              <a:gd name="connsiteX40" fmla="*/ 7752107 w 7781021"/>
              <a:gd name="connsiteY40" fmla="*/ 117468 h 7780948"/>
              <a:gd name="connsiteX41" fmla="*/ 7677910 w 7781021"/>
              <a:gd name="connsiteY41" fmla="*/ 204805 h 7780948"/>
              <a:gd name="connsiteX42" fmla="*/ 7663489 w 7781021"/>
              <a:gd name="connsiteY42" fmla="*/ 206087 h 7780948"/>
              <a:gd name="connsiteX43" fmla="*/ 7649068 w 7781021"/>
              <a:gd name="connsiteY43" fmla="*/ 204805 h 7780948"/>
              <a:gd name="connsiteX44" fmla="*/ 7576168 w 7781021"/>
              <a:gd name="connsiteY44" fmla="*/ 131889 h 7780948"/>
              <a:gd name="connsiteX45" fmla="*/ 7574871 w 7781021"/>
              <a:gd name="connsiteY45" fmla="*/ 117468 h 7780948"/>
              <a:gd name="connsiteX46" fmla="*/ 7576168 w 7781021"/>
              <a:gd name="connsiteY46" fmla="*/ 103047 h 7780948"/>
              <a:gd name="connsiteX47" fmla="*/ 3803140 w 7781021"/>
              <a:gd name="connsiteY47" fmla="*/ 103047 h 7780948"/>
              <a:gd name="connsiteX48" fmla="*/ 3890482 w 7781021"/>
              <a:gd name="connsiteY48" fmla="*/ 28842 h 7780948"/>
              <a:gd name="connsiteX49" fmla="*/ 3977817 w 7781021"/>
              <a:gd name="connsiteY49" fmla="*/ 103047 h 7780948"/>
              <a:gd name="connsiteX50" fmla="*/ 3979100 w 7781021"/>
              <a:gd name="connsiteY50" fmla="*/ 117468 h 7780948"/>
              <a:gd name="connsiteX51" fmla="*/ 3977817 w 7781021"/>
              <a:gd name="connsiteY51" fmla="*/ 131889 h 7780948"/>
              <a:gd name="connsiteX52" fmla="*/ 3890482 w 7781021"/>
              <a:gd name="connsiteY52" fmla="*/ 206087 h 7780948"/>
              <a:gd name="connsiteX53" fmla="*/ 3803140 w 7781021"/>
              <a:gd name="connsiteY53" fmla="*/ 131889 h 7780948"/>
              <a:gd name="connsiteX54" fmla="*/ 3801857 w 7781021"/>
              <a:gd name="connsiteY54" fmla="*/ 117468 h 7780948"/>
              <a:gd name="connsiteX55" fmla="*/ 3803140 w 7781021"/>
              <a:gd name="connsiteY55" fmla="*/ 103047 h 7780948"/>
              <a:gd name="connsiteX56" fmla="*/ 28842 w 7781021"/>
              <a:gd name="connsiteY56" fmla="*/ 117468 h 7780948"/>
              <a:gd name="connsiteX57" fmla="*/ 117468 w 7781021"/>
              <a:gd name="connsiteY57" fmla="*/ 28842 h 7780948"/>
              <a:gd name="connsiteX58" fmla="*/ 204805 w 7781021"/>
              <a:gd name="connsiteY58" fmla="*/ 103047 h 7780948"/>
              <a:gd name="connsiteX59" fmla="*/ 206087 w 7781021"/>
              <a:gd name="connsiteY59" fmla="*/ 117468 h 7780948"/>
              <a:gd name="connsiteX60" fmla="*/ 204805 w 7781021"/>
              <a:gd name="connsiteY60" fmla="*/ 131889 h 7780948"/>
              <a:gd name="connsiteX61" fmla="*/ 131889 w 7781021"/>
              <a:gd name="connsiteY61" fmla="*/ 204806 h 7780948"/>
              <a:gd name="connsiteX62" fmla="*/ 117468 w 7781021"/>
              <a:gd name="connsiteY62" fmla="*/ 206087 h 7780948"/>
              <a:gd name="connsiteX63" fmla="*/ 103047 w 7781021"/>
              <a:gd name="connsiteY63" fmla="*/ 204806 h 7780948"/>
              <a:gd name="connsiteX64" fmla="*/ 28842 w 7781021"/>
              <a:gd name="connsiteY64" fmla="*/ 117468 h 7780948"/>
              <a:gd name="connsiteX65" fmla="*/ 28842 w 7781021"/>
              <a:gd name="connsiteY65" fmla="*/ 3890482 h 7780948"/>
              <a:gd name="connsiteX66" fmla="*/ 103047 w 7781021"/>
              <a:gd name="connsiteY66" fmla="*/ 3803140 h 7780948"/>
              <a:gd name="connsiteX67" fmla="*/ 117468 w 7781021"/>
              <a:gd name="connsiteY67" fmla="*/ 3801857 h 7780948"/>
              <a:gd name="connsiteX68" fmla="*/ 131889 w 7781021"/>
              <a:gd name="connsiteY68" fmla="*/ 3803140 h 7780948"/>
              <a:gd name="connsiteX69" fmla="*/ 206087 w 7781021"/>
              <a:gd name="connsiteY69" fmla="*/ 3890482 h 7780948"/>
              <a:gd name="connsiteX70" fmla="*/ 131889 w 7781021"/>
              <a:gd name="connsiteY70" fmla="*/ 3977817 h 7780948"/>
              <a:gd name="connsiteX71" fmla="*/ 117468 w 7781021"/>
              <a:gd name="connsiteY71" fmla="*/ 3979100 h 7780948"/>
              <a:gd name="connsiteX72" fmla="*/ 103047 w 7781021"/>
              <a:gd name="connsiteY72" fmla="*/ 3977817 h 7780948"/>
              <a:gd name="connsiteX73" fmla="*/ 28842 w 7781021"/>
              <a:gd name="connsiteY73" fmla="*/ 3890482 h 7780948"/>
              <a:gd name="connsiteX74" fmla="*/ 204805 w 7781021"/>
              <a:gd name="connsiteY74" fmla="*/ 7677910 h 7780948"/>
              <a:gd name="connsiteX75" fmla="*/ 117468 w 7781021"/>
              <a:gd name="connsiteY75" fmla="*/ 7752107 h 7780948"/>
              <a:gd name="connsiteX76" fmla="*/ 28842 w 7781021"/>
              <a:gd name="connsiteY76" fmla="*/ 7663489 h 7780948"/>
              <a:gd name="connsiteX77" fmla="*/ 103047 w 7781021"/>
              <a:gd name="connsiteY77" fmla="*/ 7576168 h 7780948"/>
              <a:gd name="connsiteX78" fmla="*/ 117468 w 7781021"/>
              <a:gd name="connsiteY78" fmla="*/ 7574871 h 7780948"/>
              <a:gd name="connsiteX79" fmla="*/ 131889 w 7781021"/>
              <a:gd name="connsiteY79" fmla="*/ 7576168 h 7780948"/>
              <a:gd name="connsiteX80" fmla="*/ 204805 w 7781021"/>
              <a:gd name="connsiteY80" fmla="*/ 7649068 h 7780948"/>
              <a:gd name="connsiteX81" fmla="*/ 206087 w 7781021"/>
              <a:gd name="connsiteY81" fmla="*/ 7663489 h 7780948"/>
              <a:gd name="connsiteX82" fmla="*/ 204805 w 7781021"/>
              <a:gd name="connsiteY82" fmla="*/ 7677910 h 7780948"/>
              <a:gd name="connsiteX83" fmla="*/ 3977817 w 7781021"/>
              <a:gd name="connsiteY83" fmla="*/ 7677910 h 7780948"/>
              <a:gd name="connsiteX84" fmla="*/ 3890482 w 7781021"/>
              <a:gd name="connsiteY84" fmla="*/ 7752107 h 7780948"/>
              <a:gd name="connsiteX85" fmla="*/ 3803140 w 7781021"/>
              <a:gd name="connsiteY85" fmla="*/ 7677910 h 7780948"/>
              <a:gd name="connsiteX86" fmla="*/ 3801857 w 7781021"/>
              <a:gd name="connsiteY86" fmla="*/ 7663489 h 7780948"/>
              <a:gd name="connsiteX87" fmla="*/ 3803140 w 7781021"/>
              <a:gd name="connsiteY87" fmla="*/ 7649068 h 7780948"/>
              <a:gd name="connsiteX88" fmla="*/ 3890482 w 7781021"/>
              <a:gd name="connsiteY88" fmla="*/ 7574871 h 7780948"/>
              <a:gd name="connsiteX89" fmla="*/ 3977817 w 7781021"/>
              <a:gd name="connsiteY89" fmla="*/ 7649068 h 7780948"/>
              <a:gd name="connsiteX90" fmla="*/ 3979100 w 7781021"/>
              <a:gd name="connsiteY90" fmla="*/ 7663489 h 7780948"/>
              <a:gd name="connsiteX91" fmla="*/ 3977817 w 7781021"/>
              <a:gd name="connsiteY91" fmla="*/ 7677910 h 7780948"/>
              <a:gd name="connsiteX92" fmla="*/ 4006962 w 7781021"/>
              <a:gd name="connsiteY92" fmla="*/ 7649068 h 7780948"/>
              <a:gd name="connsiteX93" fmla="*/ 3890482 w 7781021"/>
              <a:gd name="connsiteY93" fmla="*/ 7546028 h 7780948"/>
              <a:gd name="connsiteX94" fmla="*/ 3773995 w 7781021"/>
              <a:gd name="connsiteY94" fmla="*/ 7649068 h 7780948"/>
              <a:gd name="connsiteX95" fmla="*/ 233950 w 7781021"/>
              <a:gd name="connsiteY95" fmla="*/ 7649068 h 7780948"/>
              <a:gd name="connsiteX96" fmla="*/ 131889 w 7781021"/>
              <a:gd name="connsiteY96" fmla="*/ 7547038 h 7780948"/>
              <a:gd name="connsiteX97" fmla="*/ 131889 w 7781021"/>
              <a:gd name="connsiteY97" fmla="*/ 4006962 h 7780948"/>
              <a:gd name="connsiteX98" fmla="*/ 234929 w 7781021"/>
              <a:gd name="connsiteY98" fmla="*/ 3890482 h 7780948"/>
              <a:gd name="connsiteX99" fmla="*/ 131889 w 7781021"/>
              <a:gd name="connsiteY99" fmla="*/ 3773995 h 7780948"/>
              <a:gd name="connsiteX100" fmla="*/ 131889 w 7781021"/>
              <a:gd name="connsiteY100" fmla="*/ 233950 h 7780948"/>
              <a:gd name="connsiteX101" fmla="*/ 233950 w 7781021"/>
              <a:gd name="connsiteY101" fmla="*/ 131889 h 7780948"/>
              <a:gd name="connsiteX102" fmla="*/ 3773995 w 7781021"/>
              <a:gd name="connsiteY102" fmla="*/ 131889 h 7780948"/>
              <a:gd name="connsiteX103" fmla="*/ 3890482 w 7781021"/>
              <a:gd name="connsiteY103" fmla="*/ 234929 h 7780948"/>
              <a:gd name="connsiteX104" fmla="*/ 4006962 w 7781021"/>
              <a:gd name="connsiteY104" fmla="*/ 131889 h 7780948"/>
              <a:gd name="connsiteX105" fmla="*/ 7547038 w 7781021"/>
              <a:gd name="connsiteY105" fmla="*/ 131889 h 7780948"/>
              <a:gd name="connsiteX106" fmla="*/ 7649068 w 7781021"/>
              <a:gd name="connsiteY106" fmla="*/ 233950 h 7780948"/>
              <a:gd name="connsiteX107" fmla="*/ 7649068 w 7781021"/>
              <a:gd name="connsiteY107" fmla="*/ 3773966 h 7780948"/>
              <a:gd name="connsiteX108" fmla="*/ 7546028 w 7781021"/>
              <a:gd name="connsiteY108" fmla="*/ 3890446 h 7780948"/>
              <a:gd name="connsiteX109" fmla="*/ 7649068 w 7781021"/>
              <a:gd name="connsiteY109" fmla="*/ 4006926 h 7780948"/>
              <a:gd name="connsiteX110" fmla="*/ 7649068 w 7781021"/>
              <a:gd name="connsiteY110" fmla="*/ 7547038 h 7780948"/>
              <a:gd name="connsiteX111" fmla="*/ 7547038 w 7781021"/>
              <a:gd name="connsiteY111" fmla="*/ 7649068 h 7780948"/>
              <a:gd name="connsiteX112" fmla="*/ 4006962 w 7781021"/>
              <a:gd name="connsiteY112" fmla="*/ 7649068 h 7780948"/>
              <a:gd name="connsiteX113" fmla="*/ 7663489 w 7781021"/>
              <a:gd name="connsiteY113" fmla="*/ 7752107 h 7780948"/>
              <a:gd name="connsiteX114" fmla="*/ 7576168 w 7781021"/>
              <a:gd name="connsiteY114" fmla="*/ 7677910 h 7780948"/>
              <a:gd name="connsiteX115" fmla="*/ 7574871 w 7781021"/>
              <a:gd name="connsiteY115" fmla="*/ 7663489 h 7780948"/>
              <a:gd name="connsiteX116" fmla="*/ 7576168 w 7781021"/>
              <a:gd name="connsiteY116" fmla="*/ 7649068 h 7780948"/>
              <a:gd name="connsiteX117" fmla="*/ 7649068 w 7781021"/>
              <a:gd name="connsiteY117" fmla="*/ 7576168 h 7780948"/>
              <a:gd name="connsiteX118" fmla="*/ 7663489 w 7781021"/>
              <a:gd name="connsiteY118" fmla="*/ 7574871 h 7780948"/>
              <a:gd name="connsiteX119" fmla="*/ 7677910 w 7781021"/>
              <a:gd name="connsiteY119" fmla="*/ 7576168 h 7780948"/>
              <a:gd name="connsiteX120" fmla="*/ 7752107 w 7781021"/>
              <a:gd name="connsiteY120" fmla="*/ 7663489 h 7780948"/>
              <a:gd name="connsiteX121" fmla="*/ 7663489 w 7781021"/>
              <a:gd name="connsiteY121" fmla="*/ 7752107 h 7780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</a:cxnLst>
            <a:rect l="l" t="t" r="r" b="b"/>
            <a:pathLst>
              <a:path w="7781021" h="7780948">
                <a:moveTo>
                  <a:pt x="7677910" y="7547038"/>
                </a:moveTo>
                <a:lnTo>
                  <a:pt x="7677910" y="4006940"/>
                </a:lnTo>
                <a:cubicBezTo>
                  <a:pt x="7735883" y="3999809"/>
                  <a:pt x="7781021" y="3950337"/>
                  <a:pt x="7781021" y="3890446"/>
                </a:cubicBezTo>
                <a:cubicBezTo>
                  <a:pt x="7781021" y="3830555"/>
                  <a:pt x="7735883" y="3781083"/>
                  <a:pt x="7677910" y="3773952"/>
                </a:cubicBezTo>
                <a:lnTo>
                  <a:pt x="7677910" y="233950"/>
                </a:lnTo>
                <a:cubicBezTo>
                  <a:pt x="7735883" y="226806"/>
                  <a:pt x="7780949" y="177345"/>
                  <a:pt x="7780949" y="117468"/>
                </a:cubicBezTo>
                <a:cubicBezTo>
                  <a:pt x="7780949" y="52699"/>
                  <a:pt x="7728240" y="0"/>
                  <a:pt x="7663489" y="0"/>
                </a:cubicBezTo>
                <a:cubicBezTo>
                  <a:pt x="7603641" y="0"/>
                  <a:pt x="7554176" y="45070"/>
                  <a:pt x="7547038" y="103047"/>
                </a:cubicBezTo>
                <a:lnTo>
                  <a:pt x="4006962" y="103047"/>
                </a:lnTo>
                <a:cubicBezTo>
                  <a:pt x="3999816" y="45070"/>
                  <a:pt x="3950358" y="0"/>
                  <a:pt x="3890482" y="0"/>
                </a:cubicBezTo>
                <a:cubicBezTo>
                  <a:pt x="3830605" y="0"/>
                  <a:pt x="3781133" y="45070"/>
                  <a:pt x="3773995" y="103047"/>
                </a:cubicBezTo>
                <a:lnTo>
                  <a:pt x="233950" y="103047"/>
                </a:lnTo>
                <a:cubicBezTo>
                  <a:pt x="226806" y="45070"/>
                  <a:pt x="177344" y="0"/>
                  <a:pt x="117468" y="0"/>
                </a:cubicBezTo>
                <a:cubicBezTo>
                  <a:pt x="52699" y="0"/>
                  <a:pt x="0" y="52699"/>
                  <a:pt x="0" y="117468"/>
                </a:cubicBezTo>
                <a:cubicBezTo>
                  <a:pt x="0" y="177345"/>
                  <a:pt x="45070" y="226806"/>
                  <a:pt x="103047" y="233950"/>
                </a:cubicBezTo>
                <a:lnTo>
                  <a:pt x="103047" y="3773995"/>
                </a:lnTo>
                <a:cubicBezTo>
                  <a:pt x="45070" y="3781133"/>
                  <a:pt x="0" y="3830605"/>
                  <a:pt x="0" y="3890482"/>
                </a:cubicBezTo>
                <a:cubicBezTo>
                  <a:pt x="0" y="3950359"/>
                  <a:pt x="45070" y="3999816"/>
                  <a:pt x="103047" y="4006962"/>
                </a:cubicBezTo>
                <a:lnTo>
                  <a:pt x="103047" y="7547038"/>
                </a:lnTo>
                <a:cubicBezTo>
                  <a:pt x="45070" y="7554176"/>
                  <a:pt x="0" y="7603641"/>
                  <a:pt x="0" y="7663489"/>
                </a:cubicBezTo>
                <a:cubicBezTo>
                  <a:pt x="0" y="7728240"/>
                  <a:pt x="52699" y="7780949"/>
                  <a:pt x="117468" y="7780949"/>
                </a:cubicBezTo>
                <a:cubicBezTo>
                  <a:pt x="177344" y="7780949"/>
                  <a:pt x="226806" y="7735883"/>
                  <a:pt x="233950" y="7677910"/>
                </a:cubicBezTo>
                <a:lnTo>
                  <a:pt x="3773995" y="7677910"/>
                </a:lnTo>
                <a:cubicBezTo>
                  <a:pt x="3781133" y="7735883"/>
                  <a:pt x="3830605" y="7780949"/>
                  <a:pt x="3890482" y="7780949"/>
                </a:cubicBezTo>
                <a:cubicBezTo>
                  <a:pt x="3950358" y="7780949"/>
                  <a:pt x="3999816" y="7735883"/>
                  <a:pt x="4006962" y="7677910"/>
                </a:cubicBezTo>
                <a:lnTo>
                  <a:pt x="7547038" y="7677910"/>
                </a:lnTo>
                <a:cubicBezTo>
                  <a:pt x="7554176" y="7735883"/>
                  <a:pt x="7603641" y="7780949"/>
                  <a:pt x="7663489" y="7780949"/>
                </a:cubicBezTo>
                <a:cubicBezTo>
                  <a:pt x="7728240" y="7780949"/>
                  <a:pt x="7780949" y="7728240"/>
                  <a:pt x="7780949" y="7663489"/>
                </a:cubicBezTo>
                <a:cubicBezTo>
                  <a:pt x="7780949" y="7603641"/>
                  <a:pt x="7735883" y="7554176"/>
                  <a:pt x="7677910" y="7547038"/>
                </a:cubicBezTo>
                <a:close/>
                <a:moveTo>
                  <a:pt x="7752179" y="3890446"/>
                </a:moveTo>
                <a:cubicBezTo>
                  <a:pt x="7752179" y="3934402"/>
                  <a:pt x="7719948" y="3970887"/>
                  <a:pt x="7677910" y="3977795"/>
                </a:cubicBezTo>
                <a:cubicBezTo>
                  <a:pt x="7673223" y="3978567"/>
                  <a:pt x="7668464" y="3979071"/>
                  <a:pt x="7663560" y="3979071"/>
                </a:cubicBezTo>
                <a:cubicBezTo>
                  <a:pt x="7658586" y="3979071"/>
                  <a:pt x="7653754" y="3978567"/>
                  <a:pt x="7649068" y="3977781"/>
                </a:cubicBezTo>
                <a:cubicBezTo>
                  <a:pt x="7607102" y="3970851"/>
                  <a:pt x="7574871" y="3934380"/>
                  <a:pt x="7574871" y="3890446"/>
                </a:cubicBezTo>
                <a:cubicBezTo>
                  <a:pt x="7574871" y="3846512"/>
                  <a:pt x="7607102" y="3810041"/>
                  <a:pt x="7649068" y="3803104"/>
                </a:cubicBezTo>
                <a:cubicBezTo>
                  <a:pt x="7653754" y="3802325"/>
                  <a:pt x="7658586" y="3801821"/>
                  <a:pt x="7663560" y="3801821"/>
                </a:cubicBezTo>
                <a:cubicBezTo>
                  <a:pt x="7668464" y="3801821"/>
                  <a:pt x="7673223" y="3802325"/>
                  <a:pt x="7677910" y="3803097"/>
                </a:cubicBezTo>
                <a:cubicBezTo>
                  <a:pt x="7719948" y="3810005"/>
                  <a:pt x="7752179" y="3846483"/>
                  <a:pt x="7752179" y="3890446"/>
                </a:cubicBezTo>
                <a:close/>
                <a:moveTo>
                  <a:pt x="7576168" y="103047"/>
                </a:moveTo>
                <a:cubicBezTo>
                  <a:pt x="7583091" y="61030"/>
                  <a:pt x="7619576" y="28842"/>
                  <a:pt x="7663489" y="28842"/>
                </a:cubicBezTo>
                <a:cubicBezTo>
                  <a:pt x="7712376" y="28842"/>
                  <a:pt x="7752107" y="68599"/>
                  <a:pt x="7752107" y="117468"/>
                </a:cubicBezTo>
                <a:cubicBezTo>
                  <a:pt x="7752107" y="161409"/>
                  <a:pt x="7719948" y="197885"/>
                  <a:pt x="7677910" y="204805"/>
                </a:cubicBezTo>
                <a:cubicBezTo>
                  <a:pt x="7673223" y="205581"/>
                  <a:pt x="7668392" y="206087"/>
                  <a:pt x="7663489" y="206087"/>
                </a:cubicBezTo>
                <a:cubicBezTo>
                  <a:pt x="7658586" y="206087"/>
                  <a:pt x="7653754" y="205581"/>
                  <a:pt x="7649068" y="204805"/>
                </a:cubicBezTo>
                <a:cubicBezTo>
                  <a:pt x="7611789" y="198659"/>
                  <a:pt x="7582298" y="169197"/>
                  <a:pt x="7576168" y="131889"/>
                </a:cubicBezTo>
                <a:cubicBezTo>
                  <a:pt x="7575375" y="127183"/>
                  <a:pt x="7574871" y="122389"/>
                  <a:pt x="7574871" y="117468"/>
                </a:cubicBezTo>
                <a:cubicBezTo>
                  <a:pt x="7574871" y="112547"/>
                  <a:pt x="7575375" y="107752"/>
                  <a:pt x="7576168" y="103047"/>
                </a:cubicBezTo>
                <a:close/>
                <a:moveTo>
                  <a:pt x="3803140" y="103047"/>
                </a:moveTo>
                <a:cubicBezTo>
                  <a:pt x="3810055" y="61030"/>
                  <a:pt x="3846533" y="28842"/>
                  <a:pt x="3890482" y="28842"/>
                </a:cubicBezTo>
                <a:cubicBezTo>
                  <a:pt x="3934423" y="28842"/>
                  <a:pt x="3970894" y="61030"/>
                  <a:pt x="3977817" y="103047"/>
                </a:cubicBezTo>
                <a:cubicBezTo>
                  <a:pt x="3978595" y="107752"/>
                  <a:pt x="3979100" y="112547"/>
                  <a:pt x="3979100" y="117468"/>
                </a:cubicBezTo>
                <a:cubicBezTo>
                  <a:pt x="3979100" y="122389"/>
                  <a:pt x="3978595" y="127183"/>
                  <a:pt x="3977817" y="131889"/>
                </a:cubicBezTo>
                <a:cubicBezTo>
                  <a:pt x="3970894" y="173901"/>
                  <a:pt x="3934423" y="206087"/>
                  <a:pt x="3890482" y="206087"/>
                </a:cubicBezTo>
                <a:cubicBezTo>
                  <a:pt x="3846533" y="206087"/>
                  <a:pt x="3810055" y="173901"/>
                  <a:pt x="3803140" y="131889"/>
                </a:cubicBezTo>
                <a:cubicBezTo>
                  <a:pt x="3802361" y="127183"/>
                  <a:pt x="3801857" y="122389"/>
                  <a:pt x="3801857" y="117468"/>
                </a:cubicBezTo>
                <a:cubicBezTo>
                  <a:pt x="3801857" y="112547"/>
                  <a:pt x="3802361" y="107752"/>
                  <a:pt x="3803140" y="103047"/>
                </a:cubicBezTo>
                <a:close/>
                <a:moveTo>
                  <a:pt x="28842" y="117468"/>
                </a:moveTo>
                <a:cubicBezTo>
                  <a:pt x="28842" y="68599"/>
                  <a:pt x="68599" y="28842"/>
                  <a:pt x="117468" y="28842"/>
                </a:cubicBezTo>
                <a:cubicBezTo>
                  <a:pt x="161409" y="28842"/>
                  <a:pt x="197885" y="61030"/>
                  <a:pt x="204805" y="103047"/>
                </a:cubicBezTo>
                <a:cubicBezTo>
                  <a:pt x="205581" y="107752"/>
                  <a:pt x="206087" y="112547"/>
                  <a:pt x="206087" y="117468"/>
                </a:cubicBezTo>
                <a:cubicBezTo>
                  <a:pt x="206087" y="122389"/>
                  <a:pt x="205581" y="127183"/>
                  <a:pt x="204805" y="131889"/>
                </a:cubicBezTo>
                <a:cubicBezTo>
                  <a:pt x="198658" y="169195"/>
                  <a:pt x="169195" y="198658"/>
                  <a:pt x="131889" y="204806"/>
                </a:cubicBezTo>
                <a:cubicBezTo>
                  <a:pt x="127183" y="205581"/>
                  <a:pt x="122390" y="206087"/>
                  <a:pt x="117468" y="206087"/>
                </a:cubicBezTo>
                <a:cubicBezTo>
                  <a:pt x="112546" y="206087"/>
                  <a:pt x="107752" y="205581"/>
                  <a:pt x="103047" y="204806"/>
                </a:cubicBezTo>
                <a:cubicBezTo>
                  <a:pt x="61030" y="197885"/>
                  <a:pt x="28842" y="161409"/>
                  <a:pt x="28842" y="117468"/>
                </a:cubicBezTo>
                <a:close/>
                <a:moveTo>
                  <a:pt x="28842" y="3890482"/>
                </a:moveTo>
                <a:cubicBezTo>
                  <a:pt x="28842" y="3846533"/>
                  <a:pt x="61030" y="3810055"/>
                  <a:pt x="103047" y="3803140"/>
                </a:cubicBezTo>
                <a:cubicBezTo>
                  <a:pt x="107752" y="3802361"/>
                  <a:pt x="112546" y="3801857"/>
                  <a:pt x="117468" y="3801857"/>
                </a:cubicBezTo>
                <a:cubicBezTo>
                  <a:pt x="122390" y="3801857"/>
                  <a:pt x="127183" y="3802361"/>
                  <a:pt x="131889" y="3803140"/>
                </a:cubicBezTo>
                <a:cubicBezTo>
                  <a:pt x="173901" y="3810055"/>
                  <a:pt x="206087" y="3846533"/>
                  <a:pt x="206087" y="3890482"/>
                </a:cubicBezTo>
                <a:cubicBezTo>
                  <a:pt x="206087" y="3934423"/>
                  <a:pt x="173901" y="3970894"/>
                  <a:pt x="131889" y="3977817"/>
                </a:cubicBezTo>
                <a:cubicBezTo>
                  <a:pt x="127183" y="3978595"/>
                  <a:pt x="122390" y="3979100"/>
                  <a:pt x="117468" y="3979100"/>
                </a:cubicBezTo>
                <a:cubicBezTo>
                  <a:pt x="112546" y="3979100"/>
                  <a:pt x="107752" y="3978595"/>
                  <a:pt x="103047" y="3977817"/>
                </a:cubicBezTo>
                <a:cubicBezTo>
                  <a:pt x="61030" y="3970894"/>
                  <a:pt x="28842" y="3934423"/>
                  <a:pt x="28842" y="3890482"/>
                </a:cubicBezTo>
                <a:close/>
                <a:moveTo>
                  <a:pt x="204805" y="7677910"/>
                </a:moveTo>
                <a:cubicBezTo>
                  <a:pt x="197885" y="7719948"/>
                  <a:pt x="161409" y="7752107"/>
                  <a:pt x="117468" y="7752107"/>
                </a:cubicBezTo>
                <a:cubicBezTo>
                  <a:pt x="68599" y="7752107"/>
                  <a:pt x="28842" y="7712376"/>
                  <a:pt x="28842" y="7663489"/>
                </a:cubicBezTo>
                <a:cubicBezTo>
                  <a:pt x="28842" y="7619576"/>
                  <a:pt x="61030" y="7583091"/>
                  <a:pt x="103047" y="7576168"/>
                </a:cubicBezTo>
                <a:cubicBezTo>
                  <a:pt x="107752" y="7575375"/>
                  <a:pt x="112546" y="7574871"/>
                  <a:pt x="117468" y="7574871"/>
                </a:cubicBezTo>
                <a:cubicBezTo>
                  <a:pt x="122390" y="7574871"/>
                  <a:pt x="127183" y="7575375"/>
                  <a:pt x="131889" y="7576168"/>
                </a:cubicBezTo>
                <a:cubicBezTo>
                  <a:pt x="169195" y="7582298"/>
                  <a:pt x="198658" y="7611789"/>
                  <a:pt x="204805" y="7649068"/>
                </a:cubicBezTo>
                <a:cubicBezTo>
                  <a:pt x="205581" y="7653754"/>
                  <a:pt x="206087" y="7658586"/>
                  <a:pt x="206087" y="7663489"/>
                </a:cubicBezTo>
                <a:cubicBezTo>
                  <a:pt x="206087" y="7668392"/>
                  <a:pt x="205581" y="7673223"/>
                  <a:pt x="204805" y="7677910"/>
                </a:cubicBezTo>
                <a:close/>
                <a:moveTo>
                  <a:pt x="3977817" y="7677910"/>
                </a:moveTo>
                <a:cubicBezTo>
                  <a:pt x="3970894" y="7719948"/>
                  <a:pt x="3934423" y="7752107"/>
                  <a:pt x="3890482" y="7752107"/>
                </a:cubicBezTo>
                <a:cubicBezTo>
                  <a:pt x="3846533" y="7752107"/>
                  <a:pt x="3810055" y="7719948"/>
                  <a:pt x="3803140" y="7677910"/>
                </a:cubicBezTo>
                <a:cubicBezTo>
                  <a:pt x="3802361" y="7673223"/>
                  <a:pt x="3801857" y="7668392"/>
                  <a:pt x="3801857" y="7663489"/>
                </a:cubicBezTo>
                <a:cubicBezTo>
                  <a:pt x="3801857" y="7658586"/>
                  <a:pt x="3802361" y="7653754"/>
                  <a:pt x="3803140" y="7649068"/>
                </a:cubicBezTo>
                <a:cubicBezTo>
                  <a:pt x="3810055" y="7607030"/>
                  <a:pt x="3846533" y="7574871"/>
                  <a:pt x="3890482" y="7574871"/>
                </a:cubicBezTo>
                <a:cubicBezTo>
                  <a:pt x="3934423" y="7574871"/>
                  <a:pt x="3970894" y="7607030"/>
                  <a:pt x="3977817" y="7649068"/>
                </a:cubicBezTo>
                <a:cubicBezTo>
                  <a:pt x="3978595" y="7653754"/>
                  <a:pt x="3979100" y="7658586"/>
                  <a:pt x="3979100" y="7663489"/>
                </a:cubicBezTo>
                <a:cubicBezTo>
                  <a:pt x="3979100" y="7668392"/>
                  <a:pt x="3978595" y="7673223"/>
                  <a:pt x="3977817" y="7677910"/>
                </a:cubicBezTo>
                <a:close/>
                <a:moveTo>
                  <a:pt x="4006962" y="7649068"/>
                </a:moveTo>
                <a:cubicBezTo>
                  <a:pt x="3999816" y="7591095"/>
                  <a:pt x="3950358" y="7546028"/>
                  <a:pt x="3890482" y="7546028"/>
                </a:cubicBezTo>
                <a:cubicBezTo>
                  <a:pt x="3830605" y="7546028"/>
                  <a:pt x="3781133" y="7591095"/>
                  <a:pt x="3773995" y="7649068"/>
                </a:cubicBezTo>
                <a:lnTo>
                  <a:pt x="233950" y="7649068"/>
                </a:lnTo>
                <a:cubicBezTo>
                  <a:pt x="227389" y="7595854"/>
                  <a:pt x="185129" y="7553599"/>
                  <a:pt x="131889" y="7547038"/>
                </a:cubicBezTo>
                <a:lnTo>
                  <a:pt x="131889" y="4006962"/>
                </a:lnTo>
                <a:cubicBezTo>
                  <a:pt x="189866" y="3999816"/>
                  <a:pt x="234929" y="3950359"/>
                  <a:pt x="234929" y="3890482"/>
                </a:cubicBezTo>
                <a:cubicBezTo>
                  <a:pt x="234929" y="3830605"/>
                  <a:pt x="189866" y="3781133"/>
                  <a:pt x="131889" y="3773995"/>
                </a:cubicBezTo>
                <a:lnTo>
                  <a:pt x="131889" y="233950"/>
                </a:lnTo>
                <a:cubicBezTo>
                  <a:pt x="185128" y="227389"/>
                  <a:pt x="227389" y="185129"/>
                  <a:pt x="233950" y="131889"/>
                </a:cubicBezTo>
                <a:lnTo>
                  <a:pt x="3773995" y="131889"/>
                </a:lnTo>
                <a:cubicBezTo>
                  <a:pt x="3781133" y="189865"/>
                  <a:pt x="3830605" y="234929"/>
                  <a:pt x="3890482" y="234929"/>
                </a:cubicBezTo>
                <a:cubicBezTo>
                  <a:pt x="3950358" y="234929"/>
                  <a:pt x="3999816" y="189865"/>
                  <a:pt x="4006962" y="131889"/>
                </a:cubicBezTo>
                <a:lnTo>
                  <a:pt x="7547038" y="131889"/>
                </a:lnTo>
                <a:cubicBezTo>
                  <a:pt x="7553599" y="185128"/>
                  <a:pt x="7595854" y="227389"/>
                  <a:pt x="7649068" y="233950"/>
                </a:cubicBezTo>
                <a:lnTo>
                  <a:pt x="7649068" y="3773966"/>
                </a:lnTo>
                <a:cubicBezTo>
                  <a:pt x="7591095" y="3781126"/>
                  <a:pt x="7546028" y="3830584"/>
                  <a:pt x="7546028" y="3890446"/>
                </a:cubicBezTo>
                <a:cubicBezTo>
                  <a:pt x="7546028" y="3950308"/>
                  <a:pt x="7591095" y="3999765"/>
                  <a:pt x="7649068" y="4006926"/>
                </a:cubicBezTo>
                <a:lnTo>
                  <a:pt x="7649068" y="7547038"/>
                </a:lnTo>
                <a:cubicBezTo>
                  <a:pt x="7595854" y="7553599"/>
                  <a:pt x="7553599" y="7595854"/>
                  <a:pt x="7547038" y="7649068"/>
                </a:cubicBezTo>
                <a:lnTo>
                  <a:pt x="4006962" y="7649068"/>
                </a:lnTo>
                <a:close/>
                <a:moveTo>
                  <a:pt x="7663489" y="7752107"/>
                </a:moveTo>
                <a:cubicBezTo>
                  <a:pt x="7619576" y="7752107"/>
                  <a:pt x="7583091" y="7719948"/>
                  <a:pt x="7576168" y="7677910"/>
                </a:cubicBezTo>
                <a:cubicBezTo>
                  <a:pt x="7575375" y="7673223"/>
                  <a:pt x="7574871" y="7668392"/>
                  <a:pt x="7574871" y="7663489"/>
                </a:cubicBezTo>
                <a:cubicBezTo>
                  <a:pt x="7574871" y="7658586"/>
                  <a:pt x="7575375" y="7653754"/>
                  <a:pt x="7576168" y="7649068"/>
                </a:cubicBezTo>
                <a:cubicBezTo>
                  <a:pt x="7582298" y="7611789"/>
                  <a:pt x="7611789" y="7582298"/>
                  <a:pt x="7649068" y="7576168"/>
                </a:cubicBezTo>
                <a:cubicBezTo>
                  <a:pt x="7653754" y="7575375"/>
                  <a:pt x="7658586" y="7574871"/>
                  <a:pt x="7663489" y="7574871"/>
                </a:cubicBezTo>
                <a:cubicBezTo>
                  <a:pt x="7668392" y="7574871"/>
                  <a:pt x="7673223" y="7575375"/>
                  <a:pt x="7677910" y="7576168"/>
                </a:cubicBezTo>
                <a:cubicBezTo>
                  <a:pt x="7719948" y="7583091"/>
                  <a:pt x="7752107" y="7619576"/>
                  <a:pt x="7752107" y="7663489"/>
                </a:cubicBezTo>
                <a:cubicBezTo>
                  <a:pt x="7752107" y="7712376"/>
                  <a:pt x="7712376" y="7752107"/>
                  <a:pt x="7663489" y="7752107"/>
                </a:cubicBezTo>
                <a:close/>
              </a:path>
            </a:pathLst>
          </a:custGeom>
          <a:solidFill>
            <a:schemeClr val="accent3"/>
          </a:solidFill>
          <a:ln w="7203" cap="flat">
            <a:noFill/>
            <a:prstDash val="solid"/>
            <a:miter/>
          </a:ln>
        </p:spPr>
        <p:txBody>
          <a:bodyPr rtlCol="0" anchor="ctr"/>
          <a:lstStyle/>
          <a:p>
            <a:endParaRPr lang="en-SV"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2687707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raphic 90">
            <a:extLst>
              <a:ext uri="{FF2B5EF4-FFF2-40B4-BE49-F238E27FC236}">
                <a16:creationId xmlns:a16="http://schemas.microsoft.com/office/drawing/2014/main" id="{04A77C0B-5E62-FFC9-E611-D03745534557}"/>
              </a:ext>
            </a:extLst>
          </p:cNvPr>
          <p:cNvGrpSpPr/>
          <p:nvPr/>
        </p:nvGrpSpPr>
        <p:grpSpPr>
          <a:xfrm>
            <a:off x="6933498" y="1338642"/>
            <a:ext cx="15343463" cy="10771377"/>
            <a:chOff x="3599815" y="1769335"/>
            <a:chExt cx="14499903" cy="10179184"/>
          </a:xfrm>
        </p:grpSpPr>
        <p:sp>
          <p:nvSpPr>
            <p:cNvPr id="101" name="Freeform 100">
              <a:extLst>
                <a:ext uri="{FF2B5EF4-FFF2-40B4-BE49-F238E27FC236}">
                  <a16:creationId xmlns:a16="http://schemas.microsoft.com/office/drawing/2014/main" id="{ADB8A4FA-F72E-C278-CA30-604D562AD207}"/>
                </a:ext>
              </a:extLst>
            </p:cNvPr>
            <p:cNvSpPr/>
            <p:nvPr/>
          </p:nvSpPr>
          <p:spPr>
            <a:xfrm>
              <a:off x="3599815" y="2739262"/>
              <a:ext cx="14499903" cy="9209257"/>
            </a:xfrm>
            <a:custGeom>
              <a:avLst/>
              <a:gdLst>
                <a:gd name="connsiteX0" fmla="*/ 0 w 14499903"/>
                <a:gd name="connsiteY0" fmla="*/ 8779419 h 9209257"/>
                <a:gd name="connsiteX1" fmla="*/ 430273 w 14499903"/>
                <a:gd name="connsiteY1" fmla="*/ 9209257 h 9209257"/>
                <a:gd name="connsiteX2" fmla="*/ 14069566 w 14499903"/>
                <a:gd name="connsiteY2" fmla="*/ 9209257 h 9209257"/>
                <a:gd name="connsiteX3" fmla="*/ 14499903 w 14499903"/>
                <a:gd name="connsiteY3" fmla="*/ 8779419 h 9209257"/>
                <a:gd name="connsiteX4" fmla="*/ 14499903 w 14499903"/>
                <a:gd name="connsiteY4" fmla="*/ 0 h 9209257"/>
                <a:gd name="connsiteX5" fmla="*/ 0 w 14499903"/>
                <a:gd name="connsiteY5" fmla="*/ 0 h 9209257"/>
                <a:gd name="connsiteX6" fmla="*/ 0 w 14499903"/>
                <a:gd name="connsiteY6" fmla="*/ 8779419 h 9209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99903" h="9209257">
                  <a:moveTo>
                    <a:pt x="0" y="8779419"/>
                  </a:moveTo>
                  <a:cubicBezTo>
                    <a:pt x="0" y="9015833"/>
                    <a:pt x="193623" y="9209257"/>
                    <a:pt x="430273" y="9209257"/>
                  </a:cubicBezTo>
                  <a:lnTo>
                    <a:pt x="14069566" y="9209257"/>
                  </a:lnTo>
                  <a:cubicBezTo>
                    <a:pt x="14306183" y="9209257"/>
                    <a:pt x="14499903" y="9015833"/>
                    <a:pt x="14499903" y="8779419"/>
                  </a:cubicBezTo>
                  <a:lnTo>
                    <a:pt x="14499903" y="0"/>
                  </a:lnTo>
                  <a:lnTo>
                    <a:pt x="0" y="0"/>
                  </a:lnTo>
                  <a:lnTo>
                    <a:pt x="0" y="8779419"/>
                  </a:lnTo>
                  <a:close/>
                </a:path>
              </a:pathLst>
            </a:custGeom>
            <a:solidFill>
              <a:schemeClr val="bg1"/>
            </a:solidFill>
            <a:ln w="137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SV">
                <a:latin typeface="Montserrat" pitchFamily="2" charset="77"/>
              </a:endParaRPr>
            </a:p>
          </p:txBody>
        </p:sp>
        <p:sp>
          <p:nvSpPr>
            <p:cNvPr id="102" name="Freeform 101">
              <a:extLst>
                <a:ext uri="{FF2B5EF4-FFF2-40B4-BE49-F238E27FC236}">
                  <a16:creationId xmlns:a16="http://schemas.microsoft.com/office/drawing/2014/main" id="{5240CAE8-F18A-30FB-0998-7B3CB3D3CAA4}"/>
                </a:ext>
              </a:extLst>
            </p:cNvPr>
            <p:cNvSpPr/>
            <p:nvPr/>
          </p:nvSpPr>
          <p:spPr>
            <a:xfrm>
              <a:off x="3599815" y="1769335"/>
              <a:ext cx="14499903" cy="969927"/>
            </a:xfrm>
            <a:custGeom>
              <a:avLst/>
              <a:gdLst>
                <a:gd name="connsiteX0" fmla="*/ 14087439 w 14499903"/>
                <a:gd name="connsiteY0" fmla="*/ 0 h 969927"/>
                <a:gd name="connsiteX1" fmla="*/ 412464 w 14499903"/>
                <a:gd name="connsiteY1" fmla="*/ 0 h 969927"/>
                <a:gd name="connsiteX2" fmla="*/ 0 w 14499903"/>
                <a:gd name="connsiteY2" fmla="*/ 412038 h 969927"/>
                <a:gd name="connsiteX3" fmla="*/ 0 w 14499903"/>
                <a:gd name="connsiteY3" fmla="*/ 969927 h 969927"/>
                <a:gd name="connsiteX4" fmla="*/ 14499903 w 14499903"/>
                <a:gd name="connsiteY4" fmla="*/ 969927 h 969927"/>
                <a:gd name="connsiteX5" fmla="*/ 14499903 w 14499903"/>
                <a:gd name="connsiteY5" fmla="*/ 412038 h 969927"/>
                <a:gd name="connsiteX6" fmla="*/ 14087439 w 14499903"/>
                <a:gd name="connsiteY6" fmla="*/ 0 h 96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99903" h="969927">
                  <a:moveTo>
                    <a:pt x="14087439" y="0"/>
                  </a:moveTo>
                  <a:lnTo>
                    <a:pt x="412464" y="0"/>
                  </a:lnTo>
                  <a:cubicBezTo>
                    <a:pt x="185609" y="0"/>
                    <a:pt x="0" y="185417"/>
                    <a:pt x="0" y="412038"/>
                  </a:cubicBezTo>
                  <a:lnTo>
                    <a:pt x="0" y="969927"/>
                  </a:lnTo>
                  <a:lnTo>
                    <a:pt x="14499903" y="969927"/>
                  </a:lnTo>
                  <a:lnTo>
                    <a:pt x="14499903" y="412038"/>
                  </a:lnTo>
                  <a:cubicBezTo>
                    <a:pt x="14499903" y="185417"/>
                    <a:pt x="14314294" y="0"/>
                    <a:pt x="14087439" y="0"/>
                  </a:cubicBezTo>
                  <a:close/>
                </a:path>
              </a:pathLst>
            </a:custGeom>
            <a:solidFill>
              <a:schemeClr val="accent6"/>
            </a:solidFill>
            <a:ln w="137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SV">
                <a:latin typeface="Montserrat" pitchFamily="2" charset="77"/>
              </a:endParaRPr>
            </a:p>
          </p:txBody>
        </p:sp>
      </p:grpSp>
      <p:grpSp>
        <p:nvGrpSpPr>
          <p:cNvPr id="103" name="Graphic 90">
            <a:extLst>
              <a:ext uri="{FF2B5EF4-FFF2-40B4-BE49-F238E27FC236}">
                <a16:creationId xmlns:a16="http://schemas.microsoft.com/office/drawing/2014/main" id="{5E06D93C-7CDB-E1A4-065D-04CB1739803F}"/>
              </a:ext>
            </a:extLst>
          </p:cNvPr>
          <p:cNvGrpSpPr/>
          <p:nvPr/>
        </p:nvGrpSpPr>
        <p:grpSpPr>
          <a:xfrm>
            <a:off x="7419551" y="1758902"/>
            <a:ext cx="2040094" cy="451597"/>
            <a:chOff x="4059146" y="2040914"/>
            <a:chExt cx="1927933" cy="426769"/>
          </a:xfrm>
        </p:grpSpPr>
        <p:sp>
          <p:nvSpPr>
            <p:cNvPr id="104" name="Freeform 103">
              <a:extLst>
                <a:ext uri="{FF2B5EF4-FFF2-40B4-BE49-F238E27FC236}">
                  <a16:creationId xmlns:a16="http://schemas.microsoft.com/office/drawing/2014/main" id="{94F4C695-D226-C487-C807-A140F21F26CC}"/>
                </a:ext>
              </a:extLst>
            </p:cNvPr>
            <p:cNvSpPr/>
            <p:nvPr/>
          </p:nvSpPr>
          <p:spPr>
            <a:xfrm>
              <a:off x="4059146" y="2040914"/>
              <a:ext cx="427211" cy="426769"/>
            </a:xfrm>
            <a:custGeom>
              <a:avLst/>
              <a:gdLst>
                <a:gd name="connsiteX0" fmla="*/ 427211 w 427211"/>
                <a:gd name="connsiteY0" fmla="*/ 213385 h 426769"/>
                <a:gd name="connsiteX1" fmla="*/ 213606 w 427211"/>
                <a:gd name="connsiteY1" fmla="*/ 426769 h 426769"/>
                <a:gd name="connsiteX2" fmla="*/ 0 w 427211"/>
                <a:gd name="connsiteY2" fmla="*/ 213385 h 426769"/>
                <a:gd name="connsiteX3" fmla="*/ 213606 w 427211"/>
                <a:gd name="connsiteY3" fmla="*/ 0 h 426769"/>
                <a:gd name="connsiteX4" fmla="*/ 427211 w 427211"/>
                <a:gd name="connsiteY4" fmla="*/ 213385 h 426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7211" h="426769">
                  <a:moveTo>
                    <a:pt x="427211" y="213385"/>
                  </a:moveTo>
                  <a:cubicBezTo>
                    <a:pt x="427211" y="331234"/>
                    <a:pt x="331577" y="426769"/>
                    <a:pt x="213606" y="426769"/>
                  </a:cubicBezTo>
                  <a:cubicBezTo>
                    <a:pt x="95634" y="426769"/>
                    <a:pt x="0" y="331234"/>
                    <a:pt x="0" y="213385"/>
                  </a:cubicBezTo>
                  <a:cubicBezTo>
                    <a:pt x="0" y="95536"/>
                    <a:pt x="95634" y="0"/>
                    <a:pt x="213606" y="0"/>
                  </a:cubicBezTo>
                  <a:cubicBezTo>
                    <a:pt x="331577" y="0"/>
                    <a:pt x="427211" y="95536"/>
                    <a:pt x="427211" y="213385"/>
                  </a:cubicBezTo>
                  <a:close/>
                </a:path>
              </a:pathLst>
            </a:custGeom>
            <a:solidFill>
              <a:srgbClr val="FF9F33"/>
            </a:solidFill>
            <a:ln w="137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SV">
                <a:latin typeface="Montserrat" pitchFamily="2" charset="77"/>
              </a:endParaRPr>
            </a:p>
          </p:txBody>
        </p:sp>
        <p:sp>
          <p:nvSpPr>
            <p:cNvPr id="105" name="Freeform 104">
              <a:extLst>
                <a:ext uri="{FF2B5EF4-FFF2-40B4-BE49-F238E27FC236}">
                  <a16:creationId xmlns:a16="http://schemas.microsoft.com/office/drawing/2014/main" id="{11B26D05-850D-7447-1CB8-CD510E14A0CE}"/>
                </a:ext>
              </a:extLst>
            </p:cNvPr>
            <p:cNvSpPr/>
            <p:nvPr/>
          </p:nvSpPr>
          <p:spPr>
            <a:xfrm>
              <a:off x="4809499" y="2040914"/>
              <a:ext cx="427211" cy="426769"/>
            </a:xfrm>
            <a:custGeom>
              <a:avLst/>
              <a:gdLst>
                <a:gd name="connsiteX0" fmla="*/ 427211 w 427211"/>
                <a:gd name="connsiteY0" fmla="*/ 213385 h 426769"/>
                <a:gd name="connsiteX1" fmla="*/ 213606 w 427211"/>
                <a:gd name="connsiteY1" fmla="*/ 426769 h 426769"/>
                <a:gd name="connsiteX2" fmla="*/ 0 w 427211"/>
                <a:gd name="connsiteY2" fmla="*/ 213385 h 426769"/>
                <a:gd name="connsiteX3" fmla="*/ 213606 w 427211"/>
                <a:gd name="connsiteY3" fmla="*/ 0 h 426769"/>
                <a:gd name="connsiteX4" fmla="*/ 427211 w 427211"/>
                <a:gd name="connsiteY4" fmla="*/ 213385 h 426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7211" h="426769">
                  <a:moveTo>
                    <a:pt x="427211" y="213385"/>
                  </a:moveTo>
                  <a:cubicBezTo>
                    <a:pt x="427211" y="331234"/>
                    <a:pt x="331577" y="426769"/>
                    <a:pt x="213606" y="426769"/>
                  </a:cubicBezTo>
                  <a:cubicBezTo>
                    <a:pt x="95634" y="426769"/>
                    <a:pt x="0" y="331234"/>
                    <a:pt x="0" y="213385"/>
                  </a:cubicBezTo>
                  <a:cubicBezTo>
                    <a:pt x="0" y="95536"/>
                    <a:pt x="95634" y="0"/>
                    <a:pt x="213606" y="0"/>
                  </a:cubicBezTo>
                  <a:cubicBezTo>
                    <a:pt x="331577" y="0"/>
                    <a:pt x="427211" y="95536"/>
                    <a:pt x="427211" y="213385"/>
                  </a:cubicBezTo>
                  <a:close/>
                </a:path>
              </a:pathLst>
            </a:custGeom>
            <a:solidFill>
              <a:schemeClr val="accent1"/>
            </a:solidFill>
            <a:ln w="137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SV">
                <a:latin typeface="Montserrat" pitchFamily="2" charset="77"/>
              </a:endParaRPr>
            </a:p>
          </p:txBody>
        </p:sp>
        <p:sp>
          <p:nvSpPr>
            <p:cNvPr id="106" name="Freeform 105">
              <a:extLst>
                <a:ext uri="{FF2B5EF4-FFF2-40B4-BE49-F238E27FC236}">
                  <a16:creationId xmlns:a16="http://schemas.microsoft.com/office/drawing/2014/main" id="{176675EB-A646-26AC-85F7-5A7D26BCCD79}"/>
                </a:ext>
              </a:extLst>
            </p:cNvPr>
            <p:cNvSpPr/>
            <p:nvPr/>
          </p:nvSpPr>
          <p:spPr>
            <a:xfrm>
              <a:off x="5559868" y="2040914"/>
              <a:ext cx="427211" cy="426769"/>
            </a:xfrm>
            <a:custGeom>
              <a:avLst/>
              <a:gdLst>
                <a:gd name="connsiteX0" fmla="*/ 427211 w 427211"/>
                <a:gd name="connsiteY0" fmla="*/ 213385 h 426769"/>
                <a:gd name="connsiteX1" fmla="*/ 213605 w 427211"/>
                <a:gd name="connsiteY1" fmla="*/ 426769 h 426769"/>
                <a:gd name="connsiteX2" fmla="*/ 0 w 427211"/>
                <a:gd name="connsiteY2" fmla="*/ 213385 h 426769"/>
                <a:gd name="connsiteX3" fmla="*/ 213605 w 427211"/>
                <a:gd name="connsiteY3" fmla="*/ 0 h 426769"/>
                <a:gd name="connsiteX4" fmla="*/ 427211 w 427211"/>
                <a:gd name="connsiteY4" fmla="*/ 213385 h 426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7211" h="426769">
                  <a:moveTo>
                    <a:pt x="427211" y="213385"/>
                  </a:moveTo>
                  <a:cubicBezTo>
                    <a:pt x="427211" y="331234"/>
                    <a:pt x="331577" y="426769"/>
                    <a:pt x="213605" y="426769"/>
                  </a:cubicBezTo>
                  <a:cubicBezTo>
                    <a:pt x="95634" y="426769"/>
                    <a:pt x="0" y="331234"/>
                    <a:pt x="0" y="213385"/>
                  </a:cubicBezTo>
                  <a:cubicBezTo>
                    <a:pt x="0" y="95536"/>
                    <a:pt x="95634" y="0"/>
                    <a:pt x="213605" y="0"/>
                  </a:cubicBezTo>
                  <a:cubicBezTo>
                    <a:pt x="331577" y="0"/>
                    <a:pt x="427211" y="95536"/>
                    <a:pt x="427211" y="213385"/>
                  </a:cubicBezTo>
                  <a:close/>
                </a:path>
              </a:pathLst>
            </a:custGeom>
            <a:solidFill>
              <a:schemeClr val="accent4"/>
            </a:solidFill>
            <a:ln w="137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SV">
                <a:latin typeface="Montserrat" pitchFamily="2" charset="77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B1EC5499-42ED-4C67-0BFE-310AD72DB9CE}"/>
              </a:ext>
            </a:extLst>
          </p:cNvPr>
          <p:cNvSpPr txBox="1"/>
          <p:nvPr/>
        </p:nvSpPr>
        <p:spPr>
          <a:xfrm>
            <a:off x="12407664" y="1352005"/>
            <a:ext cx="9309844" cy="1015663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>
            <a:defPPr>
              <a:defRPr lang="en-SV"/>
            </a:defPPr>
            <a:lvl1pPr>
              <a:defRPr sz="7350" b="1">
                <a:solidFill>
                  <a:schemeClr val="tx2"/>
                </a:solidFill>
                <a:latin typeface="Montserrat" pitchFamily="2" charset="77"/>
                <a:ea typeface="Arimo" panose="020B0604020202020204" pitchFamily="34" charset="0"/>
                <a:cs typeface="Arimo" panose="020B0604020202020204" pitchFamily="34" charset="0"/>
              </a:defRPr>
            </a:lvl1pPr>
          </a:lstStyle>
          <a:p>
            <a:pPr algn="r"/>
            <a:r>
              <a:rPr lang="en-US" sz="6000">
                <a:solidFill>
                  <a:schemeClr val="bg2"/>
                </a:solidFill>
              </a:rPr>
              <a:t>Table of Contents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14D707A9-BC0D-A07B-E0FE-94E13607F355}"/>
              </a:ext>
            </a:extLst>
          </p:cNvPr>
          <p:cNvSpPr txBox="1"/>
          <p:nvPr/>
        </p:nvSpPr>
        <p:spPr>
          <a:xfrm>
            <a:off x="9608921" y="4053021"/>
            <a:ext cx="5772680" cy="1015663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>
            <a:defPPr>
              <a:defRPr lang="en-SV"/>
            </a:defPPr>
            <a:lvl1pPr>
              <a:defRPr sz="4300" b="1">
                <a:solidFill>
                  <a:schemeClr val="tx2"/>
                </a:solidFill>
                <a:latin typeface="Montserrat" pitchFamily="2" charset="77"/>
                <a:ea typeface="Arimo" panose="020B0604020202020204" pitchFamily="34" charset="0"/>
                <a:cs typeface="Space Grotesk" pitchFamily="2" charset="77"/>
              </a:defRPr>
            </a:lvl1pPr>
          </a:lstStyle>
          <a:p>
            <a:r>
              <a:rPr lang="en-US" sz="6000">
                <a:solidFill>
                  <a:schemeClr val="accent2"/>
                </a:solidFill>
              </a:rPr>
              <a:t>1. </a:t>
            </a:r>
            <a:r>
              <a:rPr lang="ro-RO" sz="6000">
                <a:solidFill>
                  <a:schemeClr val="accent2"/>
                </a:solidFill>
              </a:rPr>
              <a:t>Context</a:t>
            </a:r>
            <a:endParaRPr lang="en-US" sz="6000">
              <a:solidFill>
                <a:schemeClr val="accent2"/>
              </a:solidFill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F02418F9-0052-318A-0126-708E46F866BC}"/>
              </a:ext>
            </a:extLst>
          </p:cNvPr>
          <p:cNvSpPr txBox="1"/>
          <p:nvPr/>
        </p:nvSpPr>
        <p:spPr>
          <a:xfrm>
            <a:off x="9608921" y="6417856"/>
            <a:ext cx="8434075" cy="1015663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>
            <a:defPPr>
              <a:defRPr lang="en-SV"/>
            </a:defPPr>
            <a:lvl1pPr>
              <a:defRPr sz="4300" b="1">
                <a:solidFill>
                  <a:schemeClr val="tx2"/>
                </a:solidFill>
                <a:latin typeface="Montserrat" pitchFamily="2" charset="77"/>
                <a:ea typeface="Arimo" panose="020B0604020202020204" pitchFamily="34" charset="0"/>
                <a:cs typeface="Space Grotesk" pitchFamily="2" charset="77"/>
              </a:defRPr>
            </a:lvl1pPr>
          </a:lstStyle>
          <a:p>
            <a:r>
              <a:rPr lang="en-US" sz="6000">
                <a:solidFill>
                  <a:schemeClr val="accent2"/>
                </a:solidFill>
              </a:rPr>
              <a:t>2. </a:t>
            </a:r>
            <a:r>
              <a:rPr lang="ro-RO" sz="6000">
                <a:solidFill>
                  <a:schemeClr val="accent2"/>
                </a:solidFill>
              </a:rPr>
              <a:t>Detalii</a:t>
            </a:r>
            <a:r>
              <a:rPr lang="en-US" sz="6000">
                <a:solidFill>
                  <a:schemeClr val="accent2"/>
                </a:solidFill>
              </a:rPr>
              <a:t> </a:t>
            </a:r>
            <a:r>
              <a:rPr lang="ro-RO" sz="6000">
                <a:solidFill>
                  <a:schemeClr val="accent2"/>
                </a:solidFill>
              </a:rPr>
              <a:t>Tehnice</a:t>
            </a:r>
            <a:endParaRPr lang="en-US" sz="6000">
              <a:solidFill>
                <a:schemeClr val="accent2"/>
              </a:solidFill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40708FC9-55F5-D00B-2DB9-91D5958F4917}"/>
              </a:ext>
            </a:extLst>
          </p:cNvPr>
          <p:cNvSpPr txBox="1"/>
          <p:nvPr/>
        </p:nvSpPr>
        <p:spPr>
          <a:xfrm>
            <a:off x="9608921" y="8782691"/>
            <a:ext cx="7035234" cy="1015663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>
            <a:defPPr>
              <a:defRPr lang="en-SV"/>
            </a:defPPr>
            <a:lvl1pPr>
              <a:defRPr sz="4300" b="1">
                <a:solidFill>
                  <a:schemeClr val="tx2"/>
                </a:solidFill>
                <a:latin typeface="Montserrat" pitchFamily="2" charset="77"/>
                <a:ea typeface="Arimo" panose="020B0604020202020204" pitchFamily="34" charset="0"/>
                <a:cs typeface="Space Grotesk" pitchFamily="2" charset="77"/>
              </a:defRPr>
            </a:lvl1pPr>
          </a:lstStyle>
          <a:p>
            <a:r>
              <a:rPr lang="en-US" sz="6000">
                <a:solidFill>
                  <a:schemeClr val="accent2"/>
                </a:solidFill>
              </a:rPr>
              <a:t>3. </a:t>
            </a:r>
            <a:r>
              <a:rPr lang="ro-RO" sz="6000">
                <a:solidFill>
                  <a:schemeClr val="accent2"/>
                </a:solidFill>
              </a:rPr>
              <a:t>Implementare</a:t>
            </a:r>
            <a:endParaRPr lang="en-US" sz="6000">
              <a:solidFill>
                <a:schemeClr val="accent2"/>
              </a:solidFill>
            </a:endParaRPr>
          </a:p>
        </p:txBody>
      </p:sp>
      <p:sp>
        <p:nvSpPr>
          <p:cNvPr id="7" name="Graphic 66">
            <a:extLst>
              <a:ext uri="{FF2B5EF4-FFF2-40B4-BE49-F238E27FC236}">
                <a16:creationId xmlns:a16="http://schemas.microsoft.com/office/drawing/2014/main" id="{95B777D6-E6FE-CFB7-D010-678BDE0FF65A}"/>
              </a:ext>
            </a:extLst>
          </p:cNvPr>
          <p:cNvSpPr/>
          <p:nvPr/>
        </p:nvSpPr>
        <p:spPr>
          <a:xfrm>
            <a:off x="1845123" y="1461876"/>
            <a:ext cx="3188357" cy="10781024"/>
          </a:xfrm>
          <a:custGeom>
            <a:avLst/>
            <a:gdLst>
              <a:gd name="connsiteX0" fmla="*/ 491348 w 2974243"/>
              <a:gd name="connsiteY0" fmla="*/ 10057027 h 10057027"/>
              <a:gd name="connsiteX1" fmla="*/ 0 w 2974243"/>
              <a:gd name="connsiteY1" fmla="*/ 10057027 h 10057027"/>
              <a:gd name="connsiteX2" fmla="*/ 0 w 2974243"/>
              <a:gd name="connsiteY2" fmla="*/ 9171307 h 10057027"/>
              <a:gd name="connsiteX3" fmla="*/ 277177 w 2974243"/>
              <a:gd name="connsiteY3" fmla="*/ 9171307 h 10057027"/>
              <a:gd name="connsiteX4" fmla="*/ 878029 w 2974243"/>
              <a:gd name="connsiteY4" fmla="*/ 8963681 h 10057027"/>
              <a:gd name="connsiteX5" fmla="*/ 1070743 w 2974243"/>
              <a:gd name="connsiteY5" fmla="*/ 8356706 h 10057027"/>
              <a:gd name="connsiteX6" fmla="*/ 1070743 w 2974243"/>
              <a:gd name="connsiteY6" fmla="*/ 6013075 h 10057027"/>
              <a:gd name="connsiteX7" fmla="*/ 1163433 w 2974243"/>
              <a:gd name="connsiteY7" fmla="*/ 5421752 h 10057027"/>
              <a:gd name="connsiteX8" fmla="*/ 1455913 w 2974243"/>
              <a:gd name="connsiteY8" fmla="*/ 5096526 h 10057027"/>
              <a:gd name="connsiteX9" fmla="*/ 1614284 w 2974243"/>
              <a:gd name="connsiteY9" fmla="*/ 5025043 h 10057027"/>
              <a:gd name="connsiteX10" fmla="*/ 1456284 w 2974243"/>
              <a:gd name="connsiteY10" fmla="*/ 4955409 h 10057027"/>
              <a:gd name="connsiteX11" fmla="*/ 1163433 w 2974243"/>
              <a:gd name="connsiteY11" fmla="*/ 4635292 h 10057027"/>
              <a:gd name="connsiteX12" fmla="*/ 1070743 w 2974243"/>
              <a:gd name="connsiteY12" fmla="*/ 4043985 h 10057027"/>
              <a:gd name="connsiteX13" fmla="*/ 1070743 w 2974243"/>
              <a:gd name="connsiteY13" fmla="*/ 1700330 h 10057027"/>
              <a:gd name="connsiteX14" fmla="*/ 878021 w 2974243"/>
              <a:gd name="connsiteY14" fmla="*/ 1093363 h 10057027"/>
              <a:gd name="connsiteX15" fmla="*/ 277177 w 2974243"/>
              <a:gd name="connsiteY15" fmla="*/ 885785 h 10057027"/>
              <a:gd name="connsiteX16" fmla="*/ 0 w 2974243"/>
              <a:gd name="connsiteY16" fmla="*/ 885785 h 10057027"/>
              <a:gd name="connsiteX17" fmla="*/ 0 w 2974243"/>
              <a:gd name="connsiteY17" fmla="*/ 0 h 10057027"/>
              <a:gd name="connsiteX18" fmla="*/ 491348 w 2974243"/>
              <a:gd name="connsiteY18" fmla="*/ 0 h 10057027"/>
              <a:gd name="connsiteX19" fmla="*/ 1720600 w 2974243"/>
              <a:gd name="connsiteY19" fmla="*/ 401597 h 10057027"/>
              <a:gd name="connsiteX20" fmla="*/ 2139079 w 2974243"/>
              <a:gd name="connsiteY20" fmla="*/ 1603992 h 10057027"/>
              <a:gd name="connsiteX21" fmla="*/ 2139079 w 2974243"/>
              <a:gd name="connsiteY21" fmla="*/ 4065378 h 10057027"/>
              <a:gd name="connsiteX22" fmla="*/ 2261597 w 2974243"/>
              <a:gd name="connsiteY22" fmla="*/ 4457776 h 10057027"/>
              <a:gd name="connsiteX23" fmla="*/ 2589978 w 2974243"/>
              <a:gd name="connsiteY23" fmla="*/ 4580294 h 10057027"/>
              <a:gd name="connsiteX24" fmla="*/ 2974244 w 2974243"/>
              <a:gd name="connsiteY24" fmla="*/ 4580294 h 10057027"/>
              <a:gd name="connsiteX25" fmla="*/ 2974244 w 2974243"/>
              <a:gd name="connsiteY25" fmla="*/ 5476767 h 10057027"/>
              <a:gd name="connsiteX26" fmla="*/ 2589978 w 2974243"/>
              <a:gd name="connsiteY26" fmla="*/ 5476767 h 10057027"/>
              <a:gd name="connsiteX27" fmla="*/ 2261589 w 2974243"/>
              <a:gd name="connsiteY27" fmla="*/ 5599284 h 10057027"/>
              <a:gd name="connsiteX28" fmla="*/ 2139079 w 2974243"/>
              <a:gd name="connsiteY28" fmla="*/ 5991683 h 10057027"/>
              <a:gd name="connsiteX29" fmla="*/ 2139079 w 2974243"/>
              <a:gd name="connsiteY29" fmla="*/ 8453092 h 10057027"/>
              <a:gd name="connsiteX30" fmla="*/ 1720713 w 2974243"/>
              <a:gd name="connsiteY30" fmla="*/ 9650091 h 10057027"/>
              <a:gd name="connsiteX31" fmla="*/ 491348 w 2974243"/>
              <a:gd name="connsiteY31" fmla="*/ 10057027 h 10057027"/>
              <a:gd name="connsiteX32" fmla="*/ 40384 w 2974243"/>
              <a:gd name="connsiteY32" fmla="*/ 10016665 h 10057027"/>
              <a:gd name="connsiteX33" fmla="*/ 491348 w 2974243"/>
              <a:gd name="connsiteY33" fmla="*/ 10016665 h 10057027"/>
              <a:gd name="connsiteX34" fmla="*/ 1692533 w 2974243"/>
              <a:gd name="connsiteY34" fmla="*/ 9621109 h 10057027"/>
              <a:gd name="connsiteX35" fmla="*/ 2098695 w 2974243"/>
              <a:gd name="connsiteY35" fmla="*/ 8453092 h 10057027"/>
              <a:gd name="connsiteX36" fmla="*/ 2098695 w 2974243"/>
              <a:gd name="connsiteY36" fmla="*/ 5991683 h 10057027"/>
              <a:gd name="connsiteX37" fmla="*/ 2233029 w 2974243"/>
              <a:gd name="connsiteY37" fmla="*/ 5570755 h 10057027"/>
              <a:gd name="connsiteX38" fmla="*/ 2589978 w 2974243"/>
              <a:gd name="connsiteY38" fmla="*/ 5436404 h 10057027"/>
              <a:gd name="connsiteX39" fmla="*/ 2933859 w 2974243"/>
              <a:gd name="connsiteY39" fmla="*/ 5436404 h 10057027"/>
              <a:gd name="connsiteX40" fmla="*/ 2933859 w 2974243"/>
              <a:gd name="connsiteY40" fmla="*/ 4620656 h 10057027"/>
              <a:gd name="connsiteX41" fmla="*/ 2589978 w 2974243"/>
              <a:gd name="connsiteY41" fmla="*/ 4620656 h 10057027"/>
              <a:gd name="connsiteX42" fmla="*/ 2233037 w 2974243"/>
              <a:gd name="connsiteY42" fmla="*/ 4486313 h 10057027"/>
              <a:gd name="connsiteX43" fmla="*/ 2098695 w 2974243"/>
              <a:gd name="connsiteY43" fmla="*/ 4065378 h 10057027"/>
              <a:gd name="connsiteX44" fmla="*/ 2098695 w 2974243"/>
              <a:gd name="connsiteY44" fmla="*/ 1603992 h 10057027"/>
              <a:gd name="connsiteX45" fmla="*/ 1692622 w 2974243"/>
              <a:gd name="connsiteY45" fmla="*/ 430699 h 10057027"/>
              <a:gd name="connsiteX46" fmla="*/ 491348 w 2974243"/>
              <a:gd name="connsiteY46" fmla="*/ 40363 h 10057027"/>
              <a:gd name="connsiteX47" fmla="*/ 40384 w 2974243"/>
              <a:gd name="connsiteY47" fmla="*/ 40363 h 10057027"/>
              <a:gd name="connsiteX48" fmla="*/ 40384 w 2974243"/>
              <a:gd name="connsiteY48" fmla="*/ 845422 h 10057027"/>
              <a:gd name="connsiteX49" fmla="*/ 277177 w 2974243"/>
              <a:gd name="connsiteY49" fmla="*/ 845422 h 10057027"/>
              <a:gd name="connsiteX50" fmla="*/ 907671 w 2974243"/>
              <a:gd name="connsiteY50" fmla="*/ 1065956 h 10057027"/>
              <a:gd name="connsiteX51" fmla="*/ 1111127 w 2974243"/>
              <a:gd name="connsiteY51" fmla="*/ 1700330 h 10057027"/>
              <a:gd name="connsiteX52" fmla="*/ 1111127 w 2974243"/>
              <a:gd name="connsiteY52" fmla="*/ 4043985 h 10057027"/>
              <a:gd name="connsiteX53" fmla="*/ 1200457 w 2974243"/>
              <a:gd name="connsiteY53" fmla="*/ 4619179 h 10057027"/>
              <a:gd name="connsiteX54" fmla="*/ 1475136 w 2974243"/>
              <a:gd name="connsiteY54" fmla="*/ 4919720 h 10057027"/>
              <a:gd name="connsiteX55" fmla="*/ 1682703 w 2974243"/>
              <a:gd name="connsiteY55" fmla="*/ 5006032 h 10057027"/>
              <a:gd name="connsiteX56" fmla="*/ 1742432 w 2974243"/>
              <a:gd name="connsiteY56" fmla="*/ 5025511 h 10057027"/>
              <a:gd name="connsiteX57" fmla="*/ 1682526 w 2974243"/>
              <a:gd name="connsiteY57" fmla="*/ 5044465 h 10057027"/>
              <a:gd name="connsiteX58" fmla="*/ 1475515 w 2974243"/>
              <a:gd name="connsiteY58" fmla="*/ 5131818 h 10057027"/>
              <a:gd name="connsiteX59" fmla="*/ 1200457 w 2974243"/>
              <a:gd name="connsiteY59" fmla="*/ 5437865 h 10057027"/>
              <a:gd name="connsiteX60" fmla="*/ 1111127 w 2974243"/>
              <a:gd name="connsiteY60" fmla="*/ 6013075 h 10057027"/>
              <a:gd name="connsiteX61" fmla="*/ 1111127 w 2974243"/>
              <a:gd name="connsiteY61" fmla="*/ 8356706 h 10057027"/>
              <a:gd name="connsiteX62" fmla="*/ 907679 w 2974243"/>
              <a:gd name="connsiteY62" fmla="*/ 8991128 h 10057027"/>
              <a:gd name="connsiteX63" fmla="*/ 277177 w 2974243"/>
              <a:gd name="connsiteY63" fmla="*/ 9211670 h 10057027"/>
              <a:gd name="connsiteX64" fmla="*/ 40384 w 2974243"/>
              <a:gd name="connsiteY64" fmla="*/ 9211670 h 10057027"/>
              <a:gd name="connsiteX65" fmla="*/ 40384 w 2974243"/>
              <a:gd name="connsiteY65" fmla="*/ 10016665 h 10057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2974243" h="10057027">
                <a:moveTo>
                  <a:pt x="491348" y="10057027"/>
                </a:moveTo>
                <a:lnTo>
                  <a:pt x="0" y="10057027"/>
                </a:lnTo>
                <a:lnTo>
                  <a:pt x="0" y="9171307"/>
                </a:lnTo>
                <a:lnTo>
                  <a:pt x="277177" y="9171307"/>
                </a:lnTo>
                <a:cubicBezTo>
                  <a:pt x="548273" y="9171307"/>
                  <a:pt x="750431" y="9101399"/>
                  <a:pt x="878029" y="8963681"/>
                </a:cubicBezTo>
                <a:cubicBezTo>
                  <a:pt x="1005902" y="8825398"/>
                  <a:pt x="1070743" y="8621162"/>
                  <a:pt x="1070743" y="8356706"/>
                </a:cubicBezTo>
                <a:lnTo>
                  <a:pt x="1070743" y="6013075"/>
                </a:lnTo>
                <a:cubicBezTo>
                  <a:pt x="1070743" y="5761687"/>
                  <a:pt x="1101936" y="5562747"/>
                  <a:pt x="1163433" y="5421752"/>
                </a:cubicBezTo>
                <a:cubicBezTo>
                  <a:pt x="1225464" y="5279280"/>
                  <a:pt x="1323864" y="5169856"/>
                  <a:pt x="1455913" y="5096526"/>
                </a:cubicBezTo>
                <a:cubicBezTo>
                  <a:pt x="1503938" y="5069902"/>
                  <a:pt x="1557019" y="5045951"/>
                  <a:pt x="1614284" y="5025043"/>
                </a:cubicBezTo>
                <a:cubicBezTo>
                  <a:pt x="1557108" y="5004038"/>
                  <a:pt x="1504148" y="4980700"/>
                  <a:pt x="1456284" y="4955409"/>
                </a:cubicBezTo>
                <a:cubicBezTo>
                  <a:pt x="1324123" y="4885775"/>
                  <a:pt x="1225593" y="4778080"/>
                  <a:pt x="1163433" y="4635292"/>
                </a:cubicBezTo>
                <a:cubicBezTo>
                  <a:pt x="1101936" y="4494305"/>
                  <a:pt x="1070743" y="4295365"/>
                  <a:pt x="1070743" y="4043985"/>
                </a:cubicBezTo>
                <a:lnTo>
                  <a:pt x="1070743" y="1700330"/>
                </a:lnTo>
                <a:cubicBezTo>
                  <a:pt x="1070743" y="1435865"/>
                  <a:pt x="1005902" y="1231654"/>
                  <a:pt x="878021" y="1093363"/>
                </a:cubicBezTo>
                <a:cubicBezTo>
                  <a:pt x="750431" y="955629"/>
                  <a:pt x="548273" y="885785"/>
                  <a:pt x="277177" y="885785"/>
                </a:cubicBezTo>
                <a:lnTo>
                  <a:pt x="0" y="885785"/>
                </a:lnTo>
                <a:lnTo>
                  <a:pt x="0" y="0"/>
                </a:lnTo>
                <a:lnTo>
                  <a:pt x="491348" y="0"/>
                </a:lnTo>
                <a:cubicBezTo>
                  <a:pt x="1029470" y="0"/>
                  <a:pt x="1443054" y="135117"/>
                  <a:pt x="1720600" y="401597"/>
                </a:cubicBezTo>
                <a:cubicBezTo>
                  <a:pt x="1998283" y="668437"/>
                  <a:pt x="2139079" y="1072980"/>
                  <a:pt x="2139079" y="1603992"/>
                </a:cubicBezTo>
                <a:lnTo>
                  <a:pt x="2139079" y="4065378"/>
                </a:lnTo>
                <a:cubicBezTo>
                  <a:pt x="2139079" y="4244443"/>
                  <a:pt x="2180295" y="4376470"/>
                  <a:pt x="2261597" y="4457776"/>
                </a:cubicBezTo>
                <a:cubicBezTo>
                  <a:pt x="2342931" y="4539067"/>
                  <a:pt x="2453415" y="4580294"/>
                  <a:pt x="2589978" y="4580294"/>
                </a:cubicBezTo>
                <a:lnTo>
                  <a:pt x="2974244" y="4580294"/>
                </a:lnTo>
                <a:lnTo>
                  <a:pt x="2974244" y="5476767"/>
                </a:lnTo>
                <a:lnTo>
                  <a:pt x="2589978" y="5476767"/>
                </a:lnTo>
                <a:cubicBezTo>
                  <a:pt x="2453415" y="5476767"/>
                  <a:pt x="2342931" y="5517993"/>
                  <a:pt x="2261589" y="5599284"/>
                </a:cubicBezTo>
                <a:cubicBezTo>
                  <a:pt x="2180295" y="5680591"/>
                  <a:pt x="2139079" y="5812617"/>
                  <a:pt x="2139079" y="5991683"/>
                </a:cubicBezTo>
                <a:lnTo>
                  <a:pt x="2139079" y="8453092"/>
                </a:lnTo>
                <a:cubicBezTo>
                  <a:pt x="2139079" y="8977001"/>
                  <a:pt x="1998315" y="9379741"/>
                  <a:pt x="1720713" y="9650091"/>
                </a:cubicBezTo>
                <a:cubicBezTo>
                  <a:pt x="1443184" y="9920117"/>
                  <a:pt x="1029567" y="10057027"/>
                  <a:pt x="491348" y="10057027"/>
                </a:cubicBezTo>
                <a:close/>
                <a:moveTo>
                  <a:pt x="40384" y="10016665"/>
                </a:moveTo>
                <a:lnTo>
                  <a:pt x="491348" y="10016665"/>
                </a:lnTo>
                <a:cubicBezTo>
                  <a:pt x="1018671" y="10016665"/>
                  <a:pt x="1422806" y="9883629"/>
                  <a:pt x="1692533" y="9621109"/>
                </a:cubicBezTo>
                <a:cubicBezTo>
                  <a:pt x="1962042" y="9358671"/>
                  <a:pt x="2098695" y="8965699"/>
                  <a:pt x="2098695" y="8453092"/>
                </a:cubicBezTo>
                <a:lnTo>
                  <a:pt x="2098695" y="5991683"/>
                </a:lnTo>
                <a:cubicBezTo>
                  <a:pt x="2098695" y="5801525"/>
                  <a:pt x="2143893" y="5659909"/>
                  <a:pt x="2233029" y="5570755"/>
                </a:cubicBezTo>
                <a:cubicBezTo>
                  <a:pt x="2322222" y="5481602"/>
                  <a:pt x="2442317" y="5436404"/>
                  <a:pt x="2589978" y="5436404"/>
                </a:cubicBezTo>
                <a:lnTo>
                  <a:pt x="2933859" y="5436404"/>
                </a:lnTo>
                <a:lnTo>
                  <a:pt x="2933859" y="4620656"/>
                </a:lnTo>
                <a:lnTo>
                  <a:pt x="2589978" y="4620656"/>
                </a:lnTo>
                <a:cubicBezTo>
                  <a:pt x="2442317" y="4620656"/>
                  <a:pt x="2322222" y="4575458"/>
                  <a:pt x="2233037" y="4486313"/>
                </a:cubicBezTo>
                <a:cubicBezTo>
                  <a:pt x="2143893" y="4397152"/>
                  <a:pt x="2098695" y="4255535"/>
                  <a:pt x="2098695" y="4065378"/>
                </a:cubicBezTo>
                <a:lnTo>
                  <a:pt x="2098695" y="1603992"/>
                </a:lnTo>
                <a:cubicBezTo>
                  <a:pt x="2098695" y="1084386"/>
                  <a:pt x="1962074" y="689632"/>
                  <a:pt x="1692622" y="430699"/>
                </a:cubicBezTo>
                <a:cubicBezTo>
                  <a:pt x="1422854" y="171692"/>
                  <a:pt x="1018687" y="40363"/>
                  <a:pt x="491348" y="40363"/>
                </a:cubicBezTo>
                <a:lnTo>
                  <a:pt x="40384" y="40363"/>
                </a:lnTo>
                <a:lnTo>
                  <a:pt x="40384" y="845422"/>
                </a:lnTo>
                <a:lnTo>
                  <a:pt x="277177" y="845422"/>
                </a:lnTo>
                <a:cubicBezTo>
                  <a:pt x="559986" y="845422"/>
                  <a:pt x="772114" y="919617"/>
                  <a:pt x="907671" y="1065956"/>
                </a:cubicBezTo>
                <a:cubicBezTo>
                  <a:pt x="1042684" y="1211957"/>
                  <a:pt x="1111127" y="1425387"/>
                  <a:pt x="1111127" y="1700330"/>
                </a:cubicBezTo>
                <a:lnTo>
                  <a:pt x="1111127" y="4043985"/>
                </a:lnTo>
                <a:cubicBezTo>
                  <a:pt x="1111127" y="4289770"/>
                  <a:pt x="1141181" y="4483302"/>
                  <a:pt x="1200457" y="4619179"/>
                </a:cubicBezTo>
                <a:cubicBezTo>
                  <a:pt x="1258869" y="4753345"/>
                  <a:pt x="1351285" y="4854462"/>
                  <a:pt x="1475136" y="4919720"/>
                </a:cubicBezTo>
                <a:cubicBezTo>
                  <a:pt x="1536237" y="4952010"/>
                  <a:pt x="1606070" y="4981039"/>
                  <a:pt x="1682703" y="5006032"/>
                </a:cubicBezTo>
                <a:lnTo>
                  <a:pt x="1742432" y="5025511"/>
                </a:lnTo>
                <a:lnTo>
                  <a:pt x="1682526" y="5044465"/>
                </a:lnTo>
                <a:cubicBezTo>
                  <a:pt x="1606151" y="5068618"/>
                  <a:pt x="1536496" y="5098003"/>
                  <a:pt x="1475515" y="5131818"/>
                </a:cubicBezTo>
                <a:cubicBezTo>
                  <a:pt x="1351414" y="5200726"/>
                  <a:pt x="1258869" y="5303700"/>
                  <a:pt x="1200457" y="5437865"/>
                </a:cubicBezTo>
                <a:cubicBezTo>
                  <a:pt x="1141181" y="5573750"/>
                  <a:pt x="1111127" y="5767282"/>
                  <a:pt x="1111127" y="6013075"/>
                </a:cubicBezTo>
                <a:lnTo>
                  <a:pt x="1111127" y="8356706"/>
                </a:lnTo>
                <a:cubicBezTo>
                  <a:pt x="1111127" y="8631657"/>
                  <a:pt x="1042684" y="8845095"/>
                  <a:pt x="907679" y="8991128"/>
                </a:cubicBezTo>
                <a:cubicBezTo>
                  <a:pt x="772114" y="9137484"/>
                  <a:pt x="559986" y="9211670"/>
                  <a:pt x="277177" y="9211670"/>
                </a:cubicBezTo>
                <a:lnTo>
                  <a:pt x="40384" y="9211670"/>
                </a:lnTo>
                <a:lnTo>
                  <a:pt x="40384" y="10016665"/>
                </a:lnTo>
                <a:close/>
              </a:path>
            </a:pathLst>
          </a:custGeom>
          <a:solidFill>
            <a:schemeClr val="accent3"/>
          </a:solidFill>
          <a:ln w="8076" cap="flat">
            <a:noFill/>
            <a:prstDash val="solid"/>
            <a:miter/>
          </a:ln>
        </p:spPr>
        <p:txBody>
          <a:bodyPr rtlCol="0" anchor="ctr"/>
          <a:lstStyle/>
          <a:p>
            <a:endParaRPr lang="en-SV"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8338637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0">
              <a:schemeClr val="accent3"/>
            </a:gs>
            <a:gs pos="0">
              <a:schemeClr val="accent1"/>
            </a:gs>
            <a:gs pos="100000">
              <a:schemeClr val="accent6"/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A697C9FA-08F9-4040-8A83-64CDE3DC925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22" r="28422"/>
          <a:stretch>
            <a:fillRect/>
          </a:stretch>
        </p:blipFill>
        <p:spPr/>
      </p:pic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29455124-0528-B1AD-952A-B5584C4FDC7D}"/>
              </a:ext>
            </a:extLst>
          </p:cNvPr>
          <p:cNvSpPr/>
          <p:nvPr/>
        </p:nvSpPr>
        <p:spPr>
          <a:xfrm>
            <a:off x="1531938" y="2878015"/>
            <a:ext cx="11726862" cy="7734567"/>
          </a:xfrm>
          <a:prstGeom prst="roundRect">
            <a:avLst>
              <a:gd name="adj" fmla="val 8684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V">
              <a:latin typeface="Montserrat" pitchFamily="2" charset="77"/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E208949-E4F8-AD3B-2053-F0E80B7EFA3F}"/>
              </a:ext>
            </a:extLst>
          </p:cNvPr>
          <p:cNvGrpSpPr/>
          <p:nvPr/>
        </p:nvGrpSpPr>
        <p:grpSpPr>
          <a:xfrm>
            <a:off x="1671272" y="11293980"/>
            <a:ext cx="2977632" cy="1376148"/>
            <a:chOff x="16885721" y="2813473"/>
            <a:chExt cx="3627870" cy="1676665"/>
          </a:xfrm>
          <a:solidFill>
            <a:schemeClr val="bg2"/>
          </a:solidFill>
        </p:grpSpPr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51D2FD01-2B86-F0C1-F6FD-F0C15926375A}"/>
                </a:ext>
              </a:extLst>
            </p:cNvPr>
            <p:cNvSpPr/>
            <p:nvPr/>
          </p:nvSpPr>
          <p:spPr>
            <a:xfrm>
              <a:off x="16885721" y="3253111"/>
              <a:ext cx="849443" cy="872155"/>
            </a:xfrm>
            <a:custGeom>
              <a:avLst/>
              <a:gdLst>
                <a:gd name="connsiteX0" fmla="*/ 0 w 849443"/>
                <a:gd name="connsiteY0" fmla="*/ 551773 h 872155"/>
                <a:gd name="connsiteX1" fmla="*/ 849443 w 849443"/>
                <a:gd name="connsiteY1" fmla="*/ 872156 h 872155"/>
                <a:gd name="connsiteX2" fmla="*/ 849443 w 849443"/>
                <a:gd name="connsiteY2" fmla="*/ 653213 h 872155"/>
                <a:gd name="connsiteX3" fmla="*/ 253150 w 849443"/>
                <a:gd name="connsiteY3" fmla="*/ 436074 h 872155"/>
                <a:gd name="connsiteX4" fmla="*/ 849443 w 849443"/>
                <a:gd name="connsiteY4" fmla="*/ 218939 h 872155"/>
                <a:gd name="connsiteX5" fmla="*/ 849443 w 849443"/>
                <a:gd name="connsiteY5" fmla="*/ 0 h 872155"/>
                <a:gd name="connsiteX6" fmla="*/ 0 w 849443"/>
                <a:gd name="connsiteY6" fmla="*/ 320380 h 872155"/>
                <a:gd name="connsiteX7" fmla="*/ 0 w 849443"/>
                <a:gd name="connsiteY7" fmla="*/ 551773 h 872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9443" h="872155">
                  <a:moveTo>
                    <a:pt x="0" y="551773"/>
                  </a:moveTo>
                  <a:lnTo>
                    <a:pt x="849443" y="872156"/>
                  </a:lnTo>
                  <a:lnTo>
                    <a:pt x="849443" y="653213"/>
                  </a:lnTo>
                  <a:lnTo>
                    <a:pt x="253150" y="436074"/>
                  </a:lnTo>
                  <a:lnTo>
                    <a:pt x="849443" y="218939"/>
                  </a:lnTo>
                  <a:lnTo>
                    <a:pt x="849443" y="0"/>
                  </a:lnTo>
                  <a:lnTo>
                    <a:pt x="0" y="320380"/>
                  </a:lnTo>
                  <a:lnTo>
                    <a:pt x="0" y="551773"/>
                  </a:lnTo>
                  <a:close/>
                </a:path>
              </a:pathLst>
            </a:custGeom>
            <a:grpFill/>
            <a:ln w="84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SV">
                <a:latin typeface="Montserrat" pitchFamily="2" charset="77"/>
              </a:endParaRPr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75B6B2DC-58DD-3E4E-3B56-C249C30E8F0B}"/>
                </a:ext>
              </a:extLst>
            </p:cNvPr>
            <p:cNvSpPr/>
            <p:nvPr/>
          </p:nvSpPr>
          <p:spPr>
            <a:xfrm>
              <a:off x="18290109" y="2813473"/>
              <a:ext cx="835164" cy="1676665"/>
            </a:xfrm>
            <a:custGeom>
              <a:avLst/>
              <a:gdLst>
                <a:gd name="connsiteX0" fmla="*/ 0 w 835164"/>
                <a:gd name="connsiteY0" fmla="*/ 1676665 h 1676665"/>
                <a:gd name="connsiteX1" fmla="*/ 246253 w 835164"/>
                <a:gd name="connsiteY1" fmla="*/ 1676665 h 1676665"/>
                <a:gd name="connsiteX2" fmla="*/ 835164 w 835164"/>
                <a:gd name="connsiteY2" fmla="*/ 0 h 1676665"/>
                <a:gd name="connsiteX3" fmla="*/ 588886 w 835164"/>
                <a:gd name="connsiteY3" fmla="*/ 0 h 1676665"/>
                <a:gd name="connsiteX4" fmla="*/ 0 w 835164"/>
                <a:gd name="connsiteY4" fmla="*/ 1676665 h 1676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5164" h="1676665">
                  <a:moveTo>
                    <a:pt x="0" y="1676665"/>
                  </a:moveTo>
                  <a:lnTo>
                    <a:pt x="246253" y="1676665"/>
                  </a:lnTo>
                  <a:lnTo>
                    <a:pt x="835164" y="0"/>
                  </a:lnTo>
                  <a:lnTo>
                    <a:pt x="588886" y="0"/>
                  </a:lnTo>
                  <a:lnTo>
                    <a:pt x="0" y="1676665"/>
                  </a:lnTo>
                  <a:close/>
                </a:path>
              </a:pathLst>
            </a:custGeom>
            <a:grpFill/>
            <a:ln w="84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SV">
                <a:latin typeface="Montserrat" pitchFamily="2" charset="77"/>
              </a:endParaRPr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B978004F-EE38-C0AB-6BEE-3DD1CB4EB9CF}"/>
                </a:ext>
              </a:extLst>
            </p:cNvPr>
            <p:cNvSpPr/>
            <p:nvPr/>
          </p:nvSpPr>
          <p:spPr>
            <a:xfrm>
              <a:off x="19664148" y="3253111"/>
              <a:ext cx="849443" cy="872155"/>
            </a:xfrm>
            <a:custGeom>
              <a:avLst/>
              <a:gdLst>
                <a:gd name="connsiteX0" fmla="*/ 0 w 849443"/>
                <a:gd name="connsiteY0" fmla="*/ 0 h 872155"/>
                <a:gd name="connsiteX1" fmla="*/ 0 w 849443"/>
                <a:gd name="connsiteY1" fmla="*/ 218939 h 872155"/>
                <a:gd name="connsiteX2" fmla="*/ 596272 w 849443"/>
                <a:gd name="connsiteY2" fmla="*/ 436074 h 872155"/>
                <a:gd name="connsiteX3" fmla="*/ 0 w 849443"/>
                <a:gd name="connsiteY3" fmla="*/ 653213 h 872155"/>
                <a:gd name="connsiteX4" fmla="*/ 0 w 849443"/>
                <a:gd name="connsiteY4" fmla="*/ 872156 h 872155"/>
                <a:gd name="connsiteX5" fmla="*/ 849443 w 849443"/>
                <a:gd name="connsiteY5" fmla="*/ 551773 h 872155"/>
                <a:gd name="connsiteX6" fmla="*/ 849443 w 849443"/>
                <a:gd name="connsiteY6" fmla="*/ 320380 h 872155"/>
                <a:gd name="connsiteX7" fmla="*/ 0 w 849443"/>
                <a:gd name="connsiteY7" fmla="*/ 0 h 872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9443" h="872155">
                  <a:moveTo>
                    <a:pt x="0" y="0"/>
                  </a:moveTo>
                  <a:lnTo>
                    <a:pt x="0" y="218939"/>
                  </a:lnTo>
                  <a:lnTo>
                    <a:pt x="596272" y="436074"/>
                  </a:lnTo>
                  <a:lnTo>
                    <a:pt x="0" y="653213"/>
                  </a:lnTo>
                  <a:lnTo>
                    <a:pt x="0" y="872156"/>
                  </a:lnTo>
                  <a:lnTo>
                    <a:pt x="849443" y="551773"/>
                  </a:lnTo>
                  <a:lnTo>
                    <a:pt x="849443" y="32038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84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SV">
                <a:latin typeface="Montserrat" pitchFamily="2" charset="77"/>
              </a:endParaRPr>
            </a:p>
          </p:txBody>
        </p:sp>
      </p:grpSp>
      <p:sp>
        <p:nvSpPr>
          <p:cNvPr id="39" name="Freeform 38">
            <a:extLst>
              <a:ext uri="{FF2B5EF4-FFF2-40B4-BE49-F238E27FC236}">
                <a16:creationId xmlns:a16="http://schemas.microsoft.com/office/drawing/2014/main" id="{04B1BB88-EB68-689A-82AE-75E2979BC43F}"/>
              </a:ext>
            </a:extLst>
          </p:cNvPr>
          <p:cNvSpPr/>
          <p:nvPr/>
        </p:nvSpPr>
        <p:spPr>
          <a:xfrm>
            <a:off x="11834344" y="8387922"/>
            <a:ext cx="708961" cy="1280725"/>
          </a:xfrm>
          <a:custGeom>
            <a:avLst/>
            <a:gdLst>
              <a:gd name="connsiteX0" fmla="*/ 1926089 w 3330746"/>
              <a:gd name="connsiteY0" fmla="*/ 6016933 h 6016932"/>
              <a:gd name="connsiteX1" fmla="*/ 1326758 w 3330746"/>
              <a:gd name="connsiteY1" fmla="*/ 4298452 h 6016932"/>
              <a:gd name="connsiteX2" fmla="*/ 0 w 3330746"/>
              <a:gd name="connsiteY2" fmla="*/ 4945666 h 6016932"/>
              <a:gd name="connsiteX3" fmla="*/ 143874 w 3330746"/>
              <a:gd name="connsiteY3" fmla="*/ 0 h 6016932"/>
              <a:gd name="connsiteX4" fmla="*/ 3330746 w 3330746"/>
              <a:gd name="connsiteY4" fmla="*/ 3779587 h 6016932"/>
              <a:gd name="connsiteX5" fmla="*/ 1890410 w 3330746"/>
              <a:gd name="connsiteY5" fmla="*/ 4101122 h 6016932"/>
              <a:gd name="connsiteX6" fmla="*/ 2489751 w 3330746"/>
              <a:gd name="connsiteY6" fmla="*/ 5819594 h 6016932"/>
              <a:gd name="connsiteX7" fmla="*/ 1926089 w 3330746"/>
              <a:gd name="connsiteY7" fmla="*/ 6016933 h 6016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30746" h="6016932">
                <a:moveTo>
                  <a:pt x="1926089" y="6016933"/>
                </a:moveTo>
                <a:lnTo>
                  <a:pt x="1326758" y="4298452"/>
                </a:lnTo>
                <a:lnTo>
                  <a:pt x="0" y="4945666"/>
                </a:lnTo>
                <a:lnTo>
                  <a:pt x="143874" y="0"/>
                </a:lnTo>
                <a:lnTo>
                  <a:pt x="3330746" y="3779587"/>
                </a:lnTo>
                <a:lnTo>
                  <a:pt x="1890410" y="4101122"/>
                </a:lnTo>
                <a:lnTo>
                  <a:pt x="2489751" y="5819594"/>
                </a:lnTo>
                <a:lnTo>
                  <a:pt x="1926089" y="6016933"/>
                </a:lnTo>
                <a:close/>
              </a:path>
            </a:pathLst>
          </a:custGeom>
          <a:solidFill>
            <a:schemeClr val="bg2"/>
          </a:solidFill>
          <a:ln w="9498" cap="flat">
            <a:noFill/>
            <a:prstDash val="solid"/>
            <a:miter/>
          </a:ln>
        </p:spPr>
        <p:txBody>
          <a:bodyPr rtlCol="0" anchor="ctr"/>
          <a:lstStyle/>
          <a:p>
            <a:endParaRPr lang="en-SV">
              <a:latin typeface="Montserrat" pitchFamily="2" charset="77"/>
            </a:endParaRPr>
          </a:p>
        </p:txBody>
      </p:sp>
      <p:sp>
        <p:nvSpPr>
          <p:cNvPr id="40" name="Graphic 66">
            <a:extLst>
              <a:ext uri="{FF2B5EF4-FFF2-40B4-BE49-F238E27FC236}">
                <a16:creationId xmlns:a16="http://schemas.microsoft.com/office/drawing/2014/main" id="{9448DB38-987E-EE35-19D3-58788CF2FD74}"/>
              </a:ext>
            </a:extLst>
          </p:cNvPr>
          <p:cNvSpPr/>
          <p:nvPr/>
        </p:nvSpPr>
        <p:spPr>
          <a:xfrm>
            <a:off x="332180" y="-2701530"/>
            <a:ext cx="2234421" cy="7555413"/>
          </a:xfrm>
          <a:custGeom>
            <a:avLst/>
            <a:gdLst>
              <a:gd name="connsiteX0" fmla="*/ 491348 w 2974243"/>
              <a:gd name="connsiteY0" fmla="*/ 10057027 h 10057027"/>
              <a:gd name="connsiteX1" fmla="*/ 0 w 2974243"/>
              <a:gd name="connsiteY1" fmla="*/ 10057027 h 10057027"/>
              <a:gd name="connsiteX2" fmla="*/ 0 w 2974243"/>
              <a:gd name="connsiteY2" fmla="*/ 9171307 h 10057027"/>
              <a:gd name="connsiteX3" fmla="*/ 277177 w 2974243"/>
              <a:gd name="connsiteY3" fmla="*/ 9171307 h 10057027"/>
              <a:gd name="connsiteX4" fmla="*/ 878029 w 2974243"/>
              <a:gd name="connsiteY4" fmla="*/ 8963681 h 10057027"/>
              <a:gd name="connsiteX5" fmla="*/ 1070743 w 2974243"/>
              <a:gd name="connsiteY5" fmla="*/ 8356706 h 10057027"/>
              <a:gd name="connsiteX6" fmla="*/ 1070743 w 2974243"/>
              <a:gd name="connsiteY6" fmla="*/ 6013075 h 10057027"/>
              <a:gd name="connsiteX7" fmla="*/ 1163433 w 2974243"/>
              <a:gd name="connsiteY7" fmla="*/ 5421752 h 10057027"/>
              <a:gd name="connsiteX8" fmla="*/ 1455913 w 2974243"/>
              <a:gd name="connsiteY8" fmla="*/ 5096526 h 10057027"/>
              <a:gd name="connsiteX9" fmla="*/ 1614284 w 2974243"/>
              <a:gd name="connsiteY9" fmla="*/ 5025043 h 10057027"/>
              <a:gd name="connsiteX10" fmla="*/ 1456284 w 2974243"/>
              <a:gd name="connsiteY10" fmla="*/ 4955409 h 10057027"/>
              <a:gd name="connsiteX11" fmla="*/ 1163433 w 2974243"/>
              <a:gd name="connsiteY11" fmla="*/ 4635292 h 10057027"/>
              <a:gd name="connsiteX12" fmla="*/ 1070743 w 2974243"/>
              <a:gd name="connsiteY12" fmla="*/ 4043985 h 10057027"/>
              <a:gd name="connsiteX13" fmla="*/ 1070743 w 2974243"/>
              <a:gd name="connsiteY13" fmla="*/ 1700330 h 10057027"/>
              <a:gd name="connsiteX14" fmla="*/ 878021 w 2974243"/>
              <a:gd name="connsiteY14" fmla="*/ 1093363 h 10057027"/>
              <a:gd name="connsiteX15" fmla="*/ 277177 w 2974243"/>
              <a:gd name="connsiteY15" fmla="*/ 885785 h 10057027"/>
              <a:gd name="connsiteX16" fmla="*/ 0 w 2974243"/>
              <a:gd name="connsiteY16" fmla="*/ 885785 h 10057027"/>
              <a:gd name="connsiteX17" fmla="*/ 0 w 2974243"/>
              <a:gd name="connsiteY17" fmla="*/ 0 h 10057027"/>
              <a:gd name="connsiteX18" fmla="*/ 491348 w 2974243"/>
              <a:gd name="connsiteY18" fmla="*/ 0 h 10057027"/>
              <a:gd name="connsiteX19" fmla="*/ 1720600 w 2974243"/>
              <a:gd name="connsiteY19" fmla="*/ 401597 h 10057027"/>
              <a:gd name="connsiteX20" fmla="*/ 2139079 w 2974243"/>
              <a:gd name="connsiteY20" fmla="*/ 1603992 h 10057027"/>
              <a:gd name="connsiteX21" fmla="*/ 2139079 w 2974243"/>
              <a:gd name="connsiteY21" fmla="*/ 4065378 h 10057027"/>
              <a:gd name="connsiteX22" fmla="*/ 2261597 w 2974243"/>
              <a:gd name="connsiteY22" fmla="*/ 4457776 h 10057027"/>
              <a:gd name="connsiteX23" fmla="*/ 2589978 w 2974243"/>
              <a:gd name="connsiteY23" fmla="*/ 4580294 h 10057027"/>
              <a:gd name="connsiteX24" fmla="*/ 2974244 w 2974243"/>
              <a:gd name="connsiteY24" fmla="*/ 4580294 h 10057027"/>
              <a:gd name="connsiteX25" fmla="*/ 2974244 w 2974243"/>
              <a:gd name="connsiteY25" fmla="*/ 5476767 h 10057027"/>
              <a:gd name="connsiteX26" fmla="*/ 2589978 w 2974243"/>
              <a:gd name="connsiteY26" fmla="*/ 5476767 h 10057027"/>
              <a:gd name="connsiteX27" fmla="*/ 2261589 w 2974243"/>
              <a:gd name="connsiteY27" fmla="*/ 5599284 h 10057027"/>
              <a:gd name="connsiteX28" fmla="*/ 2139079 w 2974243"/>
              <a:gd name="connsiteY28" fmla="*/ 5991683 h 10057027"/>
              <a:gd name="connsiteX29" fmla="*/ 2139079 w 2974243"/>
              <a:gd name="connsiteY29" fmla="*/ 8453092 h 10057027"/>
              <a:gd name="connsiteX30" fmla="*/ 1720713 w 2974243"/>
              <a:gd name="connsiteY30" fmla="*/ 9650091 h 10057027"/>
              <a:gd name="connsiteX31" fmla="*/ 491348 w 2974243"/>
              <a:gd name="connsiteY31" fmla="*/ 10057027 h 10057027"/>
              <a:gd name="connsiteX32" fmla="*/ 40384 w 2974243"/>
              <a:gd name="connsiteY32" fmla="*/ 10016665 h 10057027"/>
              <a:gd name="connsiteX33" fmla="*/ 491348 w 2974243"/>
              <a:gd name="connsiteY33" fmla="*/ 10016665 h 10057027"/>
              <a:gd name="connsiteX34" fmla="*/ 1692533 w 2974243"/>
              <a:gd name="connsiteY34" fmla="*/ 9621109 h 10057027"/>
              <a:gd name="connsiteX35" fmla="*/ 2098695 w 2974243"/>
              <a:gd name="connsiteY35" fmla="*/ 8453092 h 10057027"/>
              <a:gd name="connsiteX36" fmla="*/ 2098695 w 2974243"/>
              <a:gd name="connsiteY36" fmla="*/ 5991683 h 10057027"/>
              <a:gd name="connsiteX37" fmla="*/ 2233029 w 2974243"/>
              <a:gd name="connsiteY37" fmla="*/ 5570755 h 10057027"/>
              <a:gd name="connsiteX38" fmla="*/ 2589978 w 2974243"/>
              <a:gd name="connsiteY38" fmla="*/ 5436404 h 10057027"/>
              <a:gd name="connsiteX39" fmla="*/ 2933859 w 2974243"/>
              <a:gd name="connsiteY39" fmla="*/ 5436404 h 10057027"/>
              <a:gd name="connsiteX40" fmla="*/ 2933859 w 2974243"/>
              <a:gd name="connsiteY40" fmla="*/ 4620656 h 10057027"/>
              <a:gd name="connsiteX41" fmla="*/ 2589978 w 2974243"/>
              <a:gd name="connsiteY41" fmla="*/ 4620656 h 10057027"/>
              <a:gd name="connsiteX42" fmla="*/ 2233037 w 2974243"/>
              <a:gd name="connsiteY42" fmla="*/ 4486313 h 10057027"/>
              <a:gd name="connsiteX43" fmla="*/ 2098695 w 2974243"/>
              <a:gd name="connsiteY43" fmla="*/ 4065378 h 10057027"/>
              <a:gd name="connsiteX44" fmla="*/ 2098695 w 2974243"/>
              <a:gd name="connsiteY44" fmla="*/ 1603992 h 10057027"/>
              <a:gd name="connsiteX45" fmla="*/ 1692622 w 2974243"/>
              <a:gd name="connsiteY45" fmla="*/ 430699 h 10057027"/>
              <a:gd name="connsiteX46" fmla="*/ 491348 w 2974243"/>
              <a:gd name="connsiteY46" fmla="*/ 40363 h 10057027"/>
              <a:gd name="connsiteX47" fmla="*/ 40384 w 2974243"/>
              <a:gd name="connsiteY47" fmla="*/ 40363 h 10057027"/>
              <a:gd name="connsiteX48" fmla="*/ 40384 w 2974243"/>
              <a:gd name="connsiteY48" fmla="*/ 845422 h 10057027"/>
              <a:gd name="connsiteX49" fmla="*/ 277177 w 2974243"/>
              <a:gd name="connsiteY49" fmla="*/ 845422 h 10057027"/>
              <a:gd name="connsiteX50" fmla="*/ 907671 w 2974243"/>
              <a:gd name="connsiteY50" fmla="*/ 1065956 h 10057027"/>
              <a:gd name="connsiteX51" fmla="*/ 1111127 w 2974243"/>
              <a:gd name="connsiteY51" fmla="*/ 1700330 h 10057027"/>
              <a:gd name="connsiteX52" fmla="*/ 1111127 w 2974243"/>
              <a:gd name="connsiteY52" fmla="*/ 4043985 h 10057027"/>
              <a:gd name="connsiteX53" fmla="*/ 1200457 w 2974243"/>
              <a:gd name="connsiteY53" fmla="*/ 4619179 h 10057027"/>
              <a:gd name="connsiteX54" fmla="*/ 1475136 w 2974243"/>
              <a:gd name="connsiteY54" fmla="*/ 4919720 h 10057027"/>
              <a:gd name="connsiteX55" fmla="*/ 1682703 w 2974243"/>
              <a:gd name="connsiteY55" fmla="*/ 5006032 h 10057027"/>
              <a:gd name="connsiteX56" fmla="*/ 1742432 w 2974243"/>
              <a:gd name="connsiteY56" fmla="*/ 5025511 h 10057027"/>
              <a:gd name="connsiteX57" fmla="*/ 1682526 w 2974243"/>
              <a:gd name="connsiteY57" fmla="*/ 5044465 h 10057027"/>
              <a:gd name="connsiteX58" fmla="*/ 1475515 w 2974243"/>
              <a:gd name="connsiteY58" fmla="*/ 5131818 h 10057027"/>
              <a:gd name="connsiteX59" fmla="*/ 1200457 w 2974243"/>
              <a:gd name="connsiteY59" fmla="*/ 5437865 h 10057027"/>
              <a:gd name="connsiteX60" fmla="*/ 1111127 w 2974243"/>
              <a:gd name="connsiteY60" fmla="*/ 6013075 h 10057027"/>
              <a:gd name="connsiteX61" fmla="*/ 1111127 w 2974243"/>
              <a:gd name="connsiteY61" fmla="*/ 8356706 h 10057027"/>
              <a:gd name="connsiteX62" fmla="*/ 907679 w 2974243"/>
              <a:gd name="connsiteY62" fmla="*/ 8991128 h 10057027"/>
              <a:gd name="connsiteX63" fmla="*/ 277177 w 2974243"/>
              <a:gd name="connsiteY63" fmla="*/ 9211670 h 10057027"/>
              <a:gd name="connsiteX64" fmla="*/ 40384 w 2974243"/>
              <a:gd name="connsiteY64" fmla="*/ 9211670 h 10057027"/>
              <a:gd name="connsiteX65" fmla="*/ 40384 w 2974243"/>
              <a:gd name="connsiteY65" fmla="*/ 10016665 h 10057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2974243" h="10057027">
                <a:moveTo>
                  <a:pt x="491348" y="10057027"/>
                </a:moveTo>
                <a:lnTo>
                  <a:pt x="0" y="10057027"/>
                </a:lnTo>
                <a:lnTo>
                  <a:pt x="0" y="9171307"/>
                </a:lnTo>
                <a:lnTo>
                  <a:pt x="277177" y="9171307"/>
                </a:lnTo>
                <a:cubicBezTo>
                  <a:pt x="548273" y="9171307"/>
                  <a:pt x="750431" y="9101399"/>
                  <a:pt x="878029" y="8963681"/>
                </a:cubicBezTo>
                <a:cubicBezTo>
                  <a:pt x="1005902" y="8825398"/>
                  <a:pt x="1070743" y="8621162"/>
                  <a:pt x="1070743" y="8356706"/>
                </a:cubicBezTo>
                <a:lnTo>
                  <a:pt x="1070743" y="6013075"/>
                </a:lnTo>
                <a:cubicBezTo>
                  <a:pt x="1070743" y="5761687"/>
                  <a:pt x="1101936" y="5562747"/>
                  <a:pt x="1163433" y="5421752"/>
                </a:cubicBezTo>
                <a:cubicBezTo>
                  <a:pt x="1225464" y="5279280"/>
                  <a:pt x="1323864" y="5169856"/>
                  <a:pt x="1455913" y="5096526"/>
                </a:cubicBezTo>
                <a:cubicBezTo>
                  <a:pt x="1503938" y="5069902"/>
                  <a:pt x="1557019" y="5045951"/>
                  <a:pt x="1614284" y="5025043"/>
                </a:cubicBezTo>
                <a:cubicBezTo>
                  <a:pt x="1557108" y="5004038"/>
                  <a:pt x="1504148" y="4980700"/>
                  <a:pt x="1456284" y="4955409"/>
                </a:cubicBezTo>
                <a:cubicBezTo>
                  <a:pt x="1324123" y="4885775"/>
                  <a:pt x="1225593" y="4778080"/>
                  <a:pt x="1163433" y="4635292"/>
                </a:cubicBezTo>
                <a:cubicBezTo>
                  <a:pt x="1101936" y="4494305"/>
                  <a:pt x="1070743" y="4295365"/>
                  <a:pt x="1070743" y="4043985"/>
                </a:cubicBezTo>
                <a:lnTo>
                  <a:pt x="1070743" y="1700330"/>
                </a:lnTo>
                <a:cubicBezTo>
                  <a:pt x="1070743" y="1435865"/>
                  <a:pt x="1005902" y="1231654"/>
                  <a:pt x="878021" y="1093363"/>
                </a:cubicBezTo>
                <a:cubicBezTo>
                  <a:pt x="750431" y="955629"/>
                  <a:pt x="548273" y="885785"/>
                  <a:pt x="277177" y="885785"/>
                </a:cubicBezTo>
                <a:lnTo>
                  <a:pt x="0" y="885785"/>
                </a:lnTo>
                <a:lnTo>
                  <a:pt x="0" y="0"/>
                </a:lnTo>
                <a:lnTo>
                  <a:pt x="491348" y="0"/>
                </a:lnTo>
                <a:cubicBezTo>
                  <a:pt x="1029470" y="0"/>
                  <a:pt x="1443054" y="135117"/>
                  <a:pt x="1720600" y="401597"/>
                </a:cubicBezTo>
                <a:cubicBezTo>
                  <a:pt x="1998283" y="668437"/>
                  <a:pt x="2139079" y="1072980"/>
                  <a:pt x="2139079" y="1603992"/>
                </a:cubicBezTo>
                <a:lnTo>
                  <a:pt x="2139079" y="4065378"/>
                </a:lnTo>
                <a:cubicBezTo>
                  <a:pt x="2139079" y="4244443"/>
                  <a:pt x="2180295" y="4376470"/>
                  <a:pt x="2261597" y="4457776"/>
                </a:cubicBezTo>
                <a:cubicBezTo>
                  <a:pt x="2342931" y="4539067"/>
                  <a:pt x="2453415" y="4580294"/>
                  <a:pt x="2589978" y="4580294"/>
                </a:cubicBezTo>
                <a:lnTo>
                  <a:pt x="2974244" y="4580294"/>
                </a:lnTo>
                <a:lnTo>
                  <a:pt x="2974244" y="5476767"/>
                </a:lnTo>
                <a:lnTo>
                  <a:pt x="2589978" y="5476767"/>
                </a:lnTo>
                <a:cubicBezTo>
                  <a:pt x="2453415" y="5476767"/>
                  <a:pt x="2342931" y="5517993"/>
                  <a:pt x="2261589" y="5599284"/>
                </a:cubicBezTo>
                <a:cubicBezTo>
                  <a:pt x="2180295" y="5680591"/>
                  <a:pt x="2139079" y="5812617"/>
                  <a:pt x="2139079" y="5991683"/>
                </a:cubicBezTo>
                <a:lnTo>
                  <a:pt x="2139079" y="8453092"/>
                </a:lnTo>
                <a:cubicBezTo>
                  <a:pt x="2139079" y="8977001"/>
                  <a:pt x="1998315" y="9379741"/>
                  <a:pt x="1720713" y="9650091"/>
                </a:cubicBezTo>
                <a:cubicBezTo>
                  <a:pt x="1443184" y="9920117"/>
                  <a:pt x="1029567" y="10057027"/>
                  <a:pt x="491348" y="10057027"/>
                </a:cubicBezTo>
                <a:close/>
                <a:moveTo>
                  <a:pt x="40384" y="10016665"/>
                </a:moveTo>
                <a:lnTo>
                  <a:pt x="491348" y="10016665"/>
                </a:lnTo>
                <a:cubicBezTo>
                  <a:pt x="1018671" y="10016665"/>
                  <a:pt x="1422806" y="9883629"/>
                  <a:pt x="1692533" y="9621109"/>
                </a:cubicBezTo>
                <a:cubicBezTo>
                  <a:pt x="1962042" y="9358671"/>
                  <a:pt x="2098695" y="8965699"/>
                  <a:pt x="2098695" y="8453092"/>
                </a:cubicBezTo>
                <a:lnTo>
                  <a:pt x="2098695" y="5991683"/>
                </a:lnTo>
                <a:cubicBezTo>
                  <a:pt x="2098695" y="5801525"/>
                  <a:pt x="2143893" y="5659909"/>
                  <a:pt x="2233029" y="5570755"/>
                </a:cubicBezTo>
                <a:cubicBezTo>
                  <a:pt x="2322222" y="5481602"/>
                  <a:pt x="2442317" y="5436404"/>
                  <a:pt x="2589978" y="5436404"/>
                </a:cubicBezTo>
                <a:lnTo>
                  <a:pt x="2933859" y="5436404"/>
                </a:lnTo>
                <a:lnTo>
                  <a:pt x="2933859" y="4620656"/>
                </a:lnTo>
                <a:lnTo>
                  <a:pt x="2589978" y="4620656"/>
                </a:lnTo>
                <a:cubicBezTo>
                  <a:pt x="2442317" y="4620656"/>
                  <a:pt x="2322222" y="4575458"/>
                  <a:pt x="2233037" y="4486313"/>
                </a:cubicBezTo>
                <a:cubicBezTo>
                  <a:pt x="2143893" y="4397152"/>
                  <a:pt x="2098695" y="4255535"/>
                  <a:pt x="2098695" y="4065378"/>
                </a:cubicBezTo>
                <a:lnTo>
                  <a:pt x="2098695" y="1603992"/>
                </a:lnTo>
                <a:cubicBezTo>
                  <a:pt x="2098695" y="1084386"/>
                  <a:pt x="1962074" y="689632"/>
                  <a:pt x="1692622" y="430699"/>
                </a:cubicBezTo>
                <a:cubicBezTo>
                  <a:pt x="1422854" y="171692"/>
                  <a:pt x="1018687" y="40363"/>
                  <a:pt x="491348" y="40363"/>
                </a:cubicBezTo>
                <a:lnTo>
                  <a:pt x="40384" y="40363"/>
                </a:lnTo>
                <a:lnTo>
                  <a:pt x="40384" y="845422"/>
                </a:lnTo>
                <a:lnTo>
                  <a:pt x="277177" y="845422"/>
                </a:lnTo>
                <a:cubicBezTo>
                  <a:pt x="559986" y="845422"/>
                  <a:pt x="772114" y="919617"/>
                  <a:pt x="907671" y="1065956"/>
                </a:cubicBezTo>
                <a:cubicBezTo>
                  <a:pt x="1042684" y="1211957"/>
                  <a:pt x="1111127" y="1425387"/>
                  <a:pt x="1111127" y="1700330"/>
                </a:cubicBezTo>
                <a:lnTo>
                  <a:pt x="1111127" y="4043985"/>
                </a:lnTo>
                <a:cubicBezTo>
                  <a:pt x="1111127" y="4289770"/>
                  <a:pt x="1141181" y="4483302"/>
                  <a:pt x="1200457" y="4619179"/>
                </a:cubicBezTo>
                <a:cubicBezTo>
                  <a:pt x="1258869" y="4753345"/>
                  <a:pt x="1351285" y="4854462"/>
                  <a:pt x="1475136" y="4919720"/>
                </a:cubicBezTo>
                <a:cubicBezTo>
                  <a:pt x="1536237" y="4952010"/>
                  <a:pt x="1606070" y="4981039"/>
                  <a:pt x="1682703" y="5006032"/>
                </a:cubicBezTo>
                <a:lnTo>
                  <a:pt x="1742432" y="5025511"/>
                </a:lnTo>
                <a:lnTo>
                  <a:pt x="1682526" y="5044465"/>
                </a:lnTo>
                <a:cubicBezTo>
                  <a:pt x="1606151" y="5068618"/>
                  <a:pt x="1536496" y="5098003"/>
                  <a:pt x="1475515" y="5131818"/>
                </a:cubicBezTo>
                <a:cubicBezTo>
                  <a:pt x="1351414" y="5200726"/>
                  <a:pt x="1258869" y="5303700"/>
                  <a:pt x="1200457" y="5437865"/>
                </a:cubicBezTo>
                <a:cubicBezTo>
                  <a:pt x="1141181" y="5573750"/>
                  <a:pt x="1111127" y="5767282"/>
                  <a:pt x="1111127" y="6013075"/>
                </a:cubicBezTo>
                <a:lnTo>
                  <a:pt x="1111127" y="8356706"/>
                </a:lnTo>
                <a:cubicBezTo>
                  <a:pt x="1111127" y="8631657"/>
                  <a:pt x="1042684" y="8845095"/>
                  <a:pt x="907679" y="8991128"/>
                </a:cubicBezTo>
                <a:cubicBezTo>
                  <a:pt x="772114" y="9137484"/>
                  <a:pt x="559986" y="9211670"/>
                  <a:pt x="277177" y="9211670"/>
                </a:cubicBezTo>
                <a:lnTo>
                  <a:pt x="40384" y="9211670"/>
                </a:lnTo>
                <a:lnTo>
                  <a:pt x="40384" y="10016665"/>
                </a:lnTo>
                <a:close/>
              </a:path>
            </a:pathLst>
          </a:custGeom>
          <a:solidFill>
            <a:schemeClr val="accent4"/>
          </a:solidFill>
          <a:ln w="8076" cap="flat">
            <a:noFill/>
            <a:prstDash val="solid"/>
            <a:miter/>
          </a:ln>
        </p:spPr>
        <p:txBody>
          <a:bodyPr rtlCol="0" anchor="ctr"/>
          <a:lstStyle/>
          <a:p>
            <a:endParaRPr lang="en-SV">
              <a:latin typeface="Montserrat" pitchFamily="2" charset="7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6FC0758-EBA3-831E-367A-B630379DD327}"/>
              </a:ext>
            </a:extLst>
          </p:cNvPr>
          <p:cNvSpPr txBox="1"/>
          <p:nvPr/>
        </p:nvSpPr>
        <p:spPr>
          <a:xfrm>
            <a:off x="2763801" y="4847027"/>
            <a:ext cx="9041446" cy="1223412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>
            <a:defPPr>
              <a:defRPr lang="en-SV"/>
            </a:defPPr>
            <a:lvl1pPr>
              <a:defRPr sz="7350" b="1">
                <a:solidFill>
                  <a:schemeClr val="tx2"/>
                </a:solidFill>
                <a:latin typeface="Montserrat" pitchFamily="2" charset="77"/>
                <a:ea typeface="Arimo" panose="020B0604020202020204" pitchFamily="34" charset="0"/>
                <a:cs typeface="Arimo" panose="020B0604020202020204" pitchFamily="34" charset="0"/>
              </a:defRPr>
            </a:lvl1pPr>
          </a:lstStyle>
          <a:p>
            <a:r>
              <a:rPr lang="en-US" sz="7400">
                <a:solidFill>
                  <a:schemeClr val="bg1"/>
                </a:solidFill>
              </a:rPr>
              <a:t>Contact 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235309A2-B549-881C-9BF5-D75F85CFAEF7}"/>
              </a:ext>
            </a:extLst>
          </p:cNvPr>
          <p:cNvSpPr/>
          <p:nvPr/>
        </p:nvSpPr>
        <p:spPr>
          <a:xfrm>
            <a:off x="3906800" y="3755356"/>
            <a:ext cx="2169899" cy="410273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V">
              <a:latin typeface="Montserrat" pitchFamily="2" charset="77"/>
            </a:endParaRP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6CD1D111-DF09-8053-5DB1-C4AF9409AD6E}"/>
              </a:ext>
            </a:extLst>
          </p:cNvPr>
          <p:cNvSpPr/>
          <p:nvPr/>
        </p:nvSpPr>
        <p:spPr>
          <a:xfrm>
            <a:off x="2763801" y="3755356"/>
            <a:ext cx="938000" cy="410273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V">
              <a:latin typeface="Montserrat" pitchFamily="2" charset="7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E24B439-AF04-6F55-8281-783390012260}"/>
              </a:ext>
            </a:extLst>
          </p:cNvPr>
          <p:cNvSpPr txBox="1"/>
          <p:nvPr/>
        </p:nvSpPr>
        <p:spPr>
          <a:xfrm>
            <a:off x="2763801" y="6388567"/>
            <a:ext cx="9425024" cy="2078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SV"/>
            </a:defPPr>
            <a:lvl1pPr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defRPr sz="3100">
                <a:latin typeface="Montserrat" pitchFamily="2" charset="77"/>
              </a:defRPr>
            </a:lvl1pPr>
          </a:lstStyle>
          <a:p>
            <a:r>
              <a:rPr lang="ro-RO" sz="4800">
                <a:solidFill>
                  <a:schemeClr val="bg1"/>
                </a:solidFill>
              </a:rPr>
              <a:t>robertrachiteanu@yahoo.com</a:t>
            </a:r>
          </a:p>
          <a:p>
            <a:r>
              <a:rPr lang="ro-RO" sz="4800">
                <a:solidFill>
                  <a:schemeClr val="bg1"/>
                </a:solidFill>
              </a:rPr>
              <a:t>+40 730 923 330</a:t>
            </a:r>
            <a:endParaRPr lang="en-US" sz="48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64035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/>
            </a:gs>
            <a:gs pos="98000">
              <a:schemeClr val="accent1"/>
            </a:gs>
            <a:gs pos="49000">
              <a:schemeClr val="accent2"/>
            </a:gs>
          </a:gsLst>
          <a:lin ang="2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39">
            <a:extLst>
              <a:ext uri="{FF2B5EF4-FFF2-40B4-BE49-F238E27FC236}">
                <a16:creationId xmlns:a16="http://schemas.microsoft.com/office/drawing/2014/main" id="{44E527E8-9A17-B478-D5AA-0B493104784A}"/>
              </a:ext>
            </a:extLst>
          </p:cNvPr>
          <p:cNvSpPr txBox="1"/>
          <p:nvPr/>
        </p:nvSpPr>
        <p:spPr>
          <a:xfrm>
            <a:off x="3877178" y="5322497"/>
            <a:ext cx="17328207" cy="31700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ro-RO" sz="20000" b="1">
                <a:solidFill>
                  <a:schemeClr val="bg1"/>
                </a:solidFill>
                <a:latin typeface="Montserrat" pitchFamily="2" charset="77"/>
                <a:ea typeface="Roboto" panose="02000000000000000000" pitchFamily="2" charset="0"/>
                <a:cs typeface="Arimo" panose="020B0604020202020204" pitchFamily="34" charset="0"/>
              </a:rPr>
              <a:t>Context</a:t>
            </a:r>
            <a:endParaRPr lang="en-US" sz="20000" b="1">
              <a:solidFill>
                <a:schemeClr val="bg1"/>
              </a:solidFill>
              <a:latin typeface="Montserrat" pitchFamily="2" charset="77"/>
              <a:ea typeface="Roboto" panose="02000000000000000000" pitchFamily="2" charset="0"/>
              <a:cs typeface="Arimo" panose="020B0604020202020204" pitchFamily="34" charset="0"/>
            </a:endParaRPr>
          </a:p>
        </p:txBody>
      </p:sp>
      <p:sp>
        <p:nvSpPr>
          <p:cNvPr id="30" name="Graphic 28">
            <a:extLst>
              <a:ext uri="{FF2B5EF4-FFF2-40B4-BE49-F238E27FC236}">
                <a16:creationId xmlns:a16="http://schemas.microsoft.com/office/drawing/2014/main" id="{52D6C80F-DA2E-EDE5-C230-5A08D6AE556C}"/>
              </a:ext>
            </a:extLst>
          </p:cNvPr>
          <p:cNvSpPr/>
          <p:nvPr/>
        </p:nvSpPr>
        <p:spPr>
          <a:xfrm>
            <a:off x="19090950" y="-2168656"/>
            <a:ext cx="6423383" cy="6423324"/>
          </a:xfrm>
          <a:custGeom>
            <a:avLst/>
            <a:gdLst>
              <a:gd name="connsiteX0" fmla="*/ 7677910 w 7781021"/>
              <a:gd name="connsiteY0" fmla="*/ 7547038 h 7780948"/>
              <a:gd name="connsiteX1" fmla="*/ 7677910 w 7781021"/>
              <a:gd name="connsiteY1" fmla="*/ 4006940 h 7780948"/>
              <a:gd name="connsiteX2" fmla="*/ 7781021 w 7781021"/>
              <a:gd name="connsiteY2" fmla="*/ 3890446 h 7780948"/>
              <a:gd name="connsiteX3" fmla="*/ 7677910 w 7781021"/>
              <a:gd name="connsiteY3" fmla="*/ 3773952 h 7780948"/>
              <a:gd name="connsiteX4" fmla="*/ 7677910 w 7781021"/>
              <a:gd name="connsiteY4" fmla="*/ 233950 h 7780948"/>
              <a:gd name="connsiteX5" fmla="*/ 7780949 w 7781021"/>
              <a:gd name="connsiteY5" fmla="*/ 117468 h 7780948"/>
              <a:gd name="connsiteX6" fmla="*/ 7663489 w 7781021"/>
              <a:gd name="connsiteY6" fmla="*/ 0 h 7780948"/>
              <a:gd name="connsiteX7" fmla="*/ 7547038 w 7781021"/>
              <a:gd name="connsiteY7" fmla="*/ 103047 h 7780948"/>
              <a:gd name="connsiteX8" fmla="*/ 4006962 w 7781021"/>
              <a:gd name="connsiteY8" fmla="*/ 103047 h 7780948"/>
              <a:gd name="connsiteX9" fmla="*/ 3890482 w 7781021"/>
              <a:gd name="connsiteY9" fmla="*/ 0 h 7780948"/>
              <a:gd name="connsiteX10" fmla="*/ 3773995 w 7781021"/>
              <a:gd name="connsiteY10" fmla="*/ 103047 h 7780948"/>
              <a:gd name="connsiteX11" fmla="*/ 233950 w 7781021"/>
              <a:gd name="connsiteY11" fmla="*/ 103047 h 7780948"/>
              <a:gd name="connsiteX12" fmla="*/ 117468 w 7781021"/>
              <a:gd name="connsiteY12" fmla="*/ 0 h 7780948"/>
              <a:gd name="connsiteX13" fmla="*/ 0 w 7781021"/>
              <a:gd name="connsiteY13" fmla="*/ 117468 h 7780948"/>
              <a:gd name="connsiteX14" fmla="*/ 103047 w 7781021"/>
              <a:gd name="connsiteY14" fmla="*/ 233950 h 7780948"/>
              <a:gd name="connsiteX15" fmla="*/ 103047 w 7781021"/>
              <a:gd name="connsiteY15" fmla="*/ 3773995 h 7780948"/>
              <a:gd name="connsiteX16" fmla="*/ 0 w 7781021"/>
              <a:gd name="connsiteY16" fmla="*/ 3890482 h 7780948"/>
              <a:gd name="connsiteX17" fmla="*/ 103047 w 7781021"/>
              <a:gd name="connsiteY17" fmla="*/ 4006962 h 7780948"/>
              <a:gd name="connsiteX18" fmla="*/ 103047 w 7781021"/>
              <a:gd name="connsiteY18" fmla="*/ 7547038 h 7780948"/>
              <a:gd name="connsiteX19" fmla="*/ 0 w 7781021"/>
              <a:gd name="connsiteY19" fmla="*/ 7663489 h 7780948"/>
              <a:gd name="connsiteX20" fmla="*/ 117468 w 7781021"/>
              <a:gd name="connsiteY20" fmla="*/ 7780949 h 7780948"/>
              <a:gd name="connsiteX21" fmla="*/ 233950 w 7781021"/>
              <a:gd name="connsiteY21" fmla="*/ 7677910 h 7780948"/>
              <a:gd name="connsiteX22" fmla="*/ 3773995 w 7781021"/>
              <a:gd name="connsiteY22" fmla="*/ 7677910 h 7780948"/>
              <a:gd name="connsiteX23" fmla="*/ 3890482 w 7781021"/>
              <a:gd name="connsiteY23" fmla="*/ 7780949 h 7780948"/>
              <a:gd name="connsiteX24" fmla="*/ 4006962 w 7781021"/>
              <a:gd name="connsiteY24" fmla="*/ 7677910 h 7780948"/>
              <a:gd name="connsiteX25" fmla="*/ 7547038 w 7781021"/>
              <a:gd name="connsiteY25" fmla="*/ 7677910 h 7780948"/>
              <a:gd name="connsiteX26" fmla="*/ 7663489 w 7781021"/>
              <a:gd name="connsiteY26" fmla="*/ 7780949 h 7780948"/>
              <a:gd name="connsiteX27" fmla="*/ 7780949 w 7781021"/>
              <a:gd name="connsiteY27" fmla="*/ 7663489 h 7780948"/>
              <a:gd name="connsiteX28" fmla="*/ 7677910 w 7781021"/>
              <a:gd name="connsiteY28" fmla="*/ 7547038 h 7780948"/>
              <a:gd name="connsiteX29" fmla="*/ 7752179 w 7781021"/>
              <a:gd name="connsiteY29" fmla="*/ 3890446 h 7780948"/>
              <a:gd name="connsiteX30" fmla="*/ 7677910 w 7781021"/>
              <a:gd name="connsiteY30" fmla="*/ 3977795 h 7780948"/>
              <a:gd name="connsiteX31" fmla="*/ 7663560 w 7781021"/>
              <a:gd name="connsiteY31" fmla="*/ 3979071 h 7780948"/>
              <a:gd name="connsiteX32" fmla="*/ 7649068 w 7781021"/>
              <a:gd name="connsiteY32" fmla="*/ 3977781 h 7780948"/>
              <a:gd name="connsiteX33" fmla="*/ 7574871 w 7781021"/>
              <a:gd name="connsiteY33" fmla="*/ 3890446 h 7780948"/>
              <a:gd name="connsiteX34" fmla="*/ 7649068 w 7781021"/>
              <a:gd name="connsiteY34" fmla="*/ 3803104 h 7780948"/>
              <a:gd name="connsiteX35" fmla="*/ 7663560 w 7781021"/>
              <a:gd name="connsiteY35" fmla="*/ 3801821 h 7780948"/>
              <a:gd name="connsiteX36" fmla="*/ 7677910 w 7781021"/>
              <a:gd name="connsiteY36" fmla="*/ 3803097 h 7780948"/>
              <a:gd name="connsiteX37" fmla="*/ 7752179 w 7781021"/>
              <a:gd name="connsiteY37" fmla="*/ 3890446 h 7780948"/>
              <a:gd name="connsiteX38" fmla="*/ 7576168 w 7781021"/>
              <a:gd name="connsiteY38" fmla="*/ 103047 h 7780948"/>
              <a:gd name="connsiteX39" fmla="*/ 7663489 w 7781021"/>
              <a:gd name="connsiteY39" fmla="*/ 28842 h 7780948"/>
              <a:gd name="connsiteX40" fmla="*/ 7752107 w 7781021"/>
              <a:gd name="connsiteY40" fmla="*/ 117468 h 7780948"/>
              <a:gd name="connsiteX41" fmla="*/ 7677910 w 7781021"/>
              <a:gd name="connsiteY41" fmla="*/ 204805 h 7780948"/>
              <a:gd name="connsiteX42" fmla="*/ 7663489 w 7781021"/>
              <a:gd name="connsiteY42" fmla="*/ 206087 h 7780948"/>
              <a:gd name="connsiteX43" fmla="*/ 7649068 w 7781021"/>
              <a:gd name="connsiteY43" fmla="*/ 204805 h 7780948"/>
              <a:gd name="connsiteX44" fmla="*/ 7576168 w 7781021"/>
              <a:gd name="connsiteY44" fmla="*/ 131889 h 7780948"/>
              <a:gd name="connsiteX45" fmla="*/ 7574871 w 7781021"/>
              <a:gd name="connsiteY45" fmla="*/ 117468 h 7780948"/>
              <a:gd name="connsiteX46" fmla="*/ 7576168 w 7781021"/>
              <a:gd name="connsiteY46" fmla="*/ 103047 h 7780948"/>
              <a:gd name="connsiteX47" fmla="*/ 3803140 w 7781021"/>
              <a:gd name="connsiteY47" fmla="*/ 103047 h 7780948"/>
              <a:gd name="connsiteX48" fmla="*/ 3890482 w 7781021"/>
              <a:gd name="connsiteY48" fmla="*/ 28842 h 7780948"/>
              <a:gd name="connsiteX49" fmla="*/ 3977817 w 7781021"/>
              <a:gd name="connsiteY49" fmla="*/ 103047 h 7780948"/>
              <a:gd name="connsiteX50" fmla="*/ 3979100 w 7781021"/>
              <a:gd name="connsiteY50" fmla="*/ 117468 h 7780948"/>
              <a:gd name="connsiteX51" fmla="*/ 3977817 w 7781021"/>
              <a:gd name="connsiteY51" fmla="*/ 131889 h 7780948"/>
              <a:gd name="connsiteX52" fmla="*/ 3890482 w 7781021"/>
              <a:gd name="connsiteY52" fmla="*/ 206087 h 7780948"/>
              <a:gd name="connsiteX53" fmla="*/ 3803140 w 7781021"/>
              <a:gd name="connsiteY53" fmla="*/ 131889 h 7780948"/>
              <a:gd name="connsiteX54" fmla="*/ 3801857 w 7781021"/>
              <a:gd name="connsiteY54" fmla="*/ 117468 h 7780948"/>
              <a:gd name="connsiteX55" fmla="*/ 3803140 w 7781021"/>
              <a:gd name="connsiteY55" fmla="*/ 103047 h 7780948"/>
              <a:gd name="connsiteX56" fmla="*/ 28842 w 7781021"/>
              <a:gd name="connsiteY56" fmla="*/ 117468 h 7780948"/>
              <a:gd name="connsiteX57" fmla="*/ 117468 w 7781021"/>
              <a:gd name="connsiteY57" fmla="*/ 28842 h 7780948"/>
              <a:gd name="connsiteX58" fmla="*/ 204805 w 7781021"/>
              <a:gd name="connsiteY58" fmla="*/ 103047 h 7780948"/>
              <a:gd name="connsiteX59" fmla="*/ 206087 w 7781021"/>
              <a:gd name="connsiteY59" fmla="*/ 117468 h 7780948"/>
              <a:gd name="connsiteX60" fmla="*/ 204805 w 7781021"/>
              <a:gd name="connsiteY60" fmla="*/ 131889 h 7780948"/>
              <a:gd name="connsiteX61" fmla="*/ 131889 w 7781021"/>
              <a:gd name="connsiteY61" fmla="*/ 204806 h 7780948"/>
              <a:gd name="connsiteX62" fmla="*/ 117468 w 7781021"/>
              <a:gd name="connsiteY62" fmla="*/ 206087 h 7780948"/>
              <a:gd name="connsiteX63" fmla="*/ 103047 w 7781021"/>
              <a:gd name="connsiteY63" fmla="*/ 204806 h 7780948"/>
              <a:gd name="connsiteX64" fmla="*/ 28842 w 7781021"/>
              <a:gd name="connsiteY64" fmla="*/ 117468 h 7780948"/>
              <a:gd name="connsiteX65" fmla="*/ 28842 w 7781021"/>
              <a:gd name="connsiteY65" fmla="*/ 3890482 h 7780948"/>
              <a:gd name="connsiteX66" fmla="*/ 103047 w 7781021"/>
              <a:gd name="connsiteY66" fmla="*/ 3803140 h 7780948"/>
              <a:gd name="connsiteX67" fmla="*/ 117468 w 7781021"/>
              <a:gd name="connsiteY67" fmla="*/ 3801857 h 7780948"/>
              <a:gd name="connsiteX68" fmla="*/ 131889 w 7781021"/>
              <a:gd name="connsiteY68" fmla="*/ 3803140 h 7780948"/>
              <a:gd name="connsiteX69" fmla="*/ 206087 w 7781021"/>
              <a:gd name="connsiteY69" fmla="*/ 3890482 h 7780948"/>
              <a:gd name="connsiteX70" fmla="*/ 131889 w 7781021"/>
              <a:gd name="connsiteY70" fmla="*/ 3977817 h 7780948"/>
              <a:gd name="connsiteX71" fmla="*/ 117468 w 7781021"/>
              <a:gd name="connsiteY71" fmla="*/ 3979100 h 7780948"/>
              <a:gd name="connsiteX72" fmla="*/ 103047 w 7781021"/>
              <a:gd name="connsiteY72" fmla="*/ 3977817 h 7780948"/>
              <a:gd name="connsiteX73" fmla="*/ 28842 w 7781021"/>
              <a:gd name="connsiteY73" fmla="*/ 3890482 h 7780948"/>
              <a:gd name="connsiteX74" fmla="*/ 204805 w 7781021"/>
              <a:gd name="connsiteY74" fmla="*/ 7677910 h 7780948"/>
              <a:gd name="connsiteX75" fmla="*/ 117468 w 7781021"/>
              <a:gd name="connsiteY75" fmla="*/ 7752107 h 7780948"/>
              <a:gd name="connsiteX76" fmla="*/ 28842 w 7781021"/>
              <a:gd name="connsiteY76" fmla="*/ 7663489 h 7780948"/>
              <a:gd name="connsiteX77" fmla="*/ 103047 w 7781021"/>
              <a:gd name="connsiteY77" fmla="*/ 7576168 h 7780948"/>
              <a:gd name="connsiteX78" fmla="*/ 117468 w 7781021"/>
              <a:gd name="connsiteY78" fmla="*/ 7574871 h 7780948"/>
              <a:gd name="connsiteX79" fmla="*/ 131889 w 7781021"/>
              <a:gd name="connsiteY79" fmla="*/ 7576168 h 7780948"/>
              <a:gd name="connsiteX80" fmla="*/ 204805 w 7781021"/>
              <a:gd name="connsiteY80" fmla="*/ 7649068 h 7780948"/>
              <a:gd name="connsiteX81" fmla="*/ 206087 w 7781021"/>
              <a:gd name="connsiteY81" fmla="*/ 7663489 h 7780948"/>
              <a:gd name="connsiteX82" fmla="*/ 204805 w 7781021"/>
              <a:gd name="connsiteY82" fmla="*/ 7677910 h 7780948"/>
              <a:gd name="connsiteX83" fmla="*/ 3977817 w 7781021"/>
              <a:gd name="connsiteY83" fmla="*/ 7677910 h 7780948"/>
              <a:gd name="connsiteX84" fmla="*/ 3890482 w 7781021"/>
              <a:gd name="connsiteY84" fmla="*/ 7752107 h 7780948"/>
              <a:gd name="connsiteX85" fmla="*/ 3803140 w 7781021"/>
              <a:gd name="connsiteY85" fmla="*/ 7677910 h 7780948"/>
              <a:gd name="connsiteX86" fmla="*/ 3801857 w 7781021"/>
              <a:gd name="connsiteY86" fmla="*/ 7663489 h 7780948"/>
              <a:gd name="connsiteX87" fmla="*/ 3803140 w 7781021"/>
              <a:gd name="connsiteY87" fmla="*/ 7649068 h 7780948"/>
              <a:gd name="connsiteX88" fmla="*/ 3890482 w 7781021"/>
              <a:gd name="connsiteY88" fmla="*/ 7574871 h 7780948"/>
              <a:gd name="connsiteX89" fmla="*/ 3977817 w 7781021"/>
              <a:gd name="connsiteY89" fmla="*/ 7649068 h 7780948"/>
              <a:gd name="connsiteX90" fmla="*/ 3979100 w 7781021"/>
              <a:gd name="connsiteY90" fmla="*/ 7663489 h 7780948"/>
              <a:gd name="connsiteX91" fmla="*/ 3977817 w 7781021"/>
              <a:gd name="connsiteY91" fmla="*/ 7677910 h 7780948"/>
              <a:gd name="connsiteX92" fmla="*/ 4006962 w 7781021"/>
              <a:gd name="connsiteY92" fmla="*/ 7649068 h 7780948"/>
              <a:gd name="connsiteX93" fmla="*/ 3890482 w 7781021"/>
              <a:gd name="connsiteY93" fmla="*/ 7546028 h 7780948"/>
              <a:gd name="connsiteX94" fmla="*/ 3773995 w 7781021"/>
              <a:gd name="connsiteY94" fmla="*/ 7649068 h 7780948"/>
              <a:gd name="connsiteX95" fmla="*/ 233950 w 7781021"/>
              <a:gd name="connsiteY95" fmla="*/ 7649068 h 7780948"/>
              <a:gd name="connsiteX96" fmla="*/ 131889 w 7781021"/>
              <a:gd name="connsiteY96" fmla="*/ 7547038 h 7780948"/>
              <a:gd name="connsiteX97" fmla="*/ 131889 w 7781021"/>
              <a:gd name="connsiteY97" fmla="*/ 4006962 h 7780948"/>
              <a:gd name="connsiteX98" fmla="*/ 234929 w 7781021"/>
              <a:gd name="connsiteY98" fmla="*/ 3890482 h 7780948"/>
              <a:gd name="connsiteX99" fmla="*/ 131889 w 7781021"/>
              <a:gd name="connsiteY99" fmla="*/ 3773995 h 7780948"/>
              <a:gd name="connsiteX100" fmla="*/ 131889 w 7781021"/>
              <a:gd name="connsiteY100" fmla="*/ 233950 h 7780948"/>
              <a:gd name="connsiteX101" fmla="*/ 233950 w 7781021"/>
              <a:gd name="connsiteY101" fmla="*/ 131889 h 7780948"/>
              <a:gd name="connsiteX102" fmla="*/ 3773995 w 7781021"/>
              <a:gd name="connsiteY102" fmla="*/ 131889 h 7780948"/>
              <a:gd name="connsiteX103" fmla="*/ 3890482 w 7781021"/>
              <a:gd name="connsiteY103" fmla="*/ 234929 h 7780948"/>
              <a:gd name="connsiteX104" fmla="*/ 4006962 w 7781021"/>
              <a:gd name="connsiteY104" fmla="*/ 131889 h 7780948"/>
              <a:gd name="connsiteX105" fmla="*/ 7547038 w 7781021"/>
              <a:gd name="connsiteY105" fmla="*/ 131889 h 7780948"/>
              <a:gd name="connsiteX106" fmla="*/ 7649068 w 7781021"/>
              <a:gd name="connsiteY106" fmla="*/ 233950 h 7780948"/>
              <a:gd name="connsiteX107" fmla="*/ 7649068 w 7781021"/>
              <a:gd name="connsiteY107" fmla="*/ 3773966 h 7780948"/>
              <a:gd name="connsiteX108" fmla="*/ 7546028 w 7781021"/>
              <a:gd name="connsiteY108" fmla="*/ 3890446 h 7780948"/>
              <a:gd name="connsiteX109" fmla="*/ 7649068 w 7781021"/>
              <a:gd name="connsiteY109" fmla="*/ 4006926 h 7780948"/>
              <a:gd name="connsiteX110" fmla="*/ 7649068 w 7781021"/>
              <a:gd name="connsiteY110" fmla="*/ 7547038 h 7780948"/>
              <a:gd name="connsiteX111" fmla="*/ 7547038 w 7781021"/>
              <a:gd name="connsiteY111" fmla="*/ 7649068 h 7780948"/>
              <a:gd name="connsiteX112" fmla="*/ 4006962 w 7781021"/>
              <a:gd name="connsiteY112" fmla="*/ 7649068 h 7780948"/>
              <a:gd name="connsiteX113" fmla="*/ 7663489 w 7781021"/>
              <a:gd name="connsiteY113" fmla="*/ 7752107 h 7780948"/>
              <a:gd name="connsiteX114" fmla="*/ 7576168 w 7781021"/>
              <a:gd name="connsiteY114" fmla="*/ 7677910 h 7780948"/>
              <a:gd name="connsiteX115" fmla="*/ 7574871 w 7781021"/>
              <a:gd name="connsiteY115" fmla="*/ 7663489 h 7780948"/>
              <a:gd name="connsiteX116" fmla="*/ 7576168 w 7781021"/>
              <a:gd name="connsiteY116" fmla="*/ 7649068 h 7780948"/>
              <a:gd name="connsiteX117" fmla="*/ 7649068 w 7781021"/>
              <a:gd name="connsiteY117" fmla="*/ 7576168 h 7780948"/>
              <a:gd name="connsiteX118" fmla="*/ 7663489 w 7781021"/>
              <a:gd name="connsiteY118" fmla="*/ 7574871 h 7780948"/>
              <a:gd name="connsiteX119" fmla="*/ 7677910 w 7781021"/>
              <a:gd name="connsiteY119" fmla="*/ 7576168 h 7780948"/>
              <a:gd name="connsiteX120" fmla="*/ 7752107 w 7781021"/>
              <a:gd name="connsiteY120" fmla="*/ 7663489 h 7780948"/>
              <a:gd name="connsiteX121" fmla="*/ 7663489 w 7781021"/>
              <a:gd name="connsiteY121" fmla="*/ 7752107 h 7780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</a:cxnLst>
            <a:rect l="l" t="t" r="r" b="b"/>
            <a:pathLst>
              <a:path w="7781021" h="7780948">
                <a:moveTo>
                  <a:pt x="7677910" y="7547038"/>
                </a:moveTo>
                <a:lnTo>
                  <a:pt x="7677910" y="4006940"/>
                </a:lnTo>
                <a:cubicBezTo>
                  <a:pt x="7735883" y="3999809"/>
                  <a:pt x="7781021" y="3950337"/>
                  <a:pt x="7781021" y="3890446"/>
                </a:cubicBezTo>
                <a:cubicBezTo>
                  <a:pt x="7781021" y="3830555"/>
                  <a:pt x="7735883" y="3781083"/>
                  <a:pt x="7677910" y="3773952"/>
                </a:cubicBezTo>
                <a:lnTo>
                  <a:pt x="7677910" y="233950"/>
                </a:lnTo>
                <a:cubicBezTo>
                  <a:pt x="7735883" y="226806"/>
                  <a:pt x="7780949" y="177345"/>
                  <a:pt x="7780949" y="117468"/>
                </a:cubicBezTo>
                <a:cubicBezTo>
                  <a:pt x="7780949" y="52699"/>
                  <a:pt x="7728240" y="0"/>
                  <a:pt x="7663489" y="0"/>
                </a:cubicBezTo>
                <a:cubicBezTo>
                  <a:pt x="7603641" y="0"/>
                  <a:pt x="7554176" y="45070"/>
                  <a:pt x="7547038" y="103047"/>
                </a:cubicBezTo>
                <a:lnTo>
                  <a:pt x="4006962" y="103047"/>
                </a:lnTo>
                <a:cubicBezTo>
                  <a:pt x="3999816" y="45070"/>
                  <a:pt x="3950358" y="0"/>
                  <a:pt x="3890482" y="0"/>
                </a:cubicBezTo>
                <a:cubicBezTo>
                  <a:pt x="3830605" y="0"/>
                  <a:pt x="3781133" y="45070"/>
                  <a:pt x="3773995" y="103047"/>
                </a:cubicBezTo>
                <a:lnTo>
                  <a:pt x="233950" y="103047"/>
                </a:lnTo>
                <a:cubicBezTo>
                  <a:pt x="226806" y="45070"/>
                  <a:pt x="177344" y="0"/>
                  <a:pt x="117468" y="0"/>
                </a:cubicBezTo>
                <a:cubicBezTo>
                  <a:pt x="52699" y="0"/>
                  <a:pt x="0" y="52699"/>
                  <a:pt x="0" y="117468"/>
                </a:cubicBezTo>
                <a:cubicBezTo>
                  <a:pt x="0" y="177345"/>
                  <a:pt x="45070" y="226806"/>
                  <a:pt x="103047" y="233950"/>
                </a:cubicBezTo>
                <a:lnTo>
                  <a:pt x="103047" y="3773995"/>
                </a:lnTo>
                <a:cubicBezTo>
                  <a:pt x="45070" y="3781133"/>
                  <a:pt x="0" y="3830605"/>
                  <a:pt x="0" y="3890482"/>
                </a:cubicBezTo>
                <a:cubicBezTo>
                  <a:pt x="0" y="3950359"/>
                  <a:pt x="45070" y="3999816"/>
                  <a:pt x="103047" y="4006962"/>
                </a:cubicBezTo>
                <a:lnTo>
                  <a:pt x="103047" y="7547038"/>
                </a:lnTo>
                <a:cubicBezTo>
                  <a:pt x="45070" y="7554176"/>
                  <a:pt x="0" y="7603641"/>
                  <a:pt x="0" y="7663489"/>
                </a:cubicBezTo>
                <a:cubicBezTo>
                  <a:pt x="0" y="7728240"/>
                  <a:pt x="52699" y="7780949"/>
                  <a:pt x="117468" y="7780949"/>
                </a:cubicBezTo>
                <a:cubicBezTo>
                  <a:pt x="177344" y="7780949"/>
                  <a:pt x="226806" y="7735883"/>
                  <a:pt x="233950" y="7677910"/>
                </a:cubicBezTo>
                <a:lnTo>
                  <a:pt x="3773995" y="7677910"/>
                </a:lnTo>
                <a:cubicBezTo>
                  <a:pt x="3781133" y="7735883"/>
                  <a:pt x="3830605" y="7780949"/>
                  <a:pt x="3890482" y="7780949"/>
                </a:cubicBezTo>
                <a:cubicBezTo>
                  <a:pt x="3950358" y="7780949"/>
                  <a:pt x="3999816" y="7735883"/>
                  <a:pt x="4006962" y="7677910"/>
                </a:cubicBezTo>
                <a:lnTo>
                  <a:pt x="7547038" y="7677910"/>
                </a:lnTo>
                <a:cubicBezTo>
                  <a:pt x="7554176" y="7735883"/>
                  <a:pt x="7603641" y="7780949"/>
                  <a:pt x="7663489" y="7780949"/>
                </a:cubicBezTo>
                <a:cubicBezTo>
                  <a:pt x="7728240" y="7780949"/>
                  <a:pt x="7780949" y="7728240"/>
                  <a:pt x="7780949" y="7663489"/>
                </a:cubicBezTo>
                <a:cubicBezTo>
                  <a:pt x="7780949" y="7603641"/>
                  <a:pt x="7735883" y="7554176"/>
                  <a:pt x="7677910" y="7547038"/>
                </a:cubicBezTo>
                <a:close/>
                <a:moveTo>
                  <a:pt x="7752179" y="3890446"/>
                </a:moveTo>
                <a:cubicBezTo>
                  <a:pt x="7752179" y="3934402"/>
                  <a:pt x="7719948" y="3970887"/>
                  <a:pt x="7677910" y="3977795"/>
                </a:cubicBezTo>
                <a:cubicBezTo>
                  <a:pt x="7673223" y="3978567"/>
                  <a:pt x="7668464" y="3979071"/>
                  <a:pt x="7663560" y="3979071"/>
                </a:cubicBezTo>
                <a:cubicBezTo>
                  <a:pt x="7658586" y="3979071"/>
                  <a:pt x="7653754" y="3978567"/>
                  <a:pt x="7649068" y="3977781"/>
                </a:cubicBezTo>
                <a:cubicBezTo>
                  <a:pt x="7607102" y="3970851"/>
                  <a:pt x="7574871" y="3934380"/>
                  <a:pt x="7574871" y="3890446"/>
                </a:cubicBezTo>
                <a:cubicBezTo>
                  <a:pt x="7574871" y="3846512"/>
                  <a:pt x="7607102" y="3810041"/>
                  <a:pt x="7649068" y="3803104"/>
                </a:cubicBezTo>
                <a:cubicBezTo>
                  <a:pt x="7653754" y="3802325"/>
                  <a:pt x="7658586" y="3801821"/>
                  <a:pt x="7663560" y="3801821"/>
                </a:cubicBezTo>
                <a:cubicBezTo>
                  <a:pt x="7668464" y="3801821"/>
                  <a:pt x="7673223" y="3802325"/>
                  <a:pt x="7677910" y="3803097"/>
                </a:cubicBezTo>
                <a:cubicBezTo>
                  <a:pt x="7719948" y="3810005"/>
                  <a:pt x="7752179" y="3846483"/>
                  <a:pt x="7752179" y="3890446"/>
                </a:cubicBezTo>
                <a:close/>
                <a:moveTo>
                  <a:pt x="7576168" y="103047"/>
                </a:moveTo>
                <a:cubicBezTo>
                  <a:pt x="7583091" y="61030"/>
                  <a:pt x="7619576" y="28842"/>
                  <a:pt x="7663489" y="28842"/>
                </a:cubicBezTo>
                <a:cubicBezTo>
                  <a:pt x="7712376" y="28842"/>
                  <a:pt x="7752107" y="68599"/>
                  <a:pt x="7752107" y="117468"/>
                </a:cubicBezTo>
                <a:cubicBezTo>
                  <a:pt x="7752107" y="161409"/>
                  <a:pt x="7719948" y="197885"/>
                  <a:pt x="7677910" y="204805"/>
                </a:cubicBezTo>
                <a:cubicBezTo>
                  <a:pt x="7673223" y="205581"/>
                  <a:pt x="7668392" y="206087"/>
                  <a:pt x="7663489" y="206087"/>
                </a:cubicBezTo>
                <a:cubicBezTo>
                  <a:pt x="7658586" y="206087"/>
                  <a:pt x="7653754" y="205581"/>
                  <a:pt x="7649068" y="204805"/>
                </a:cubicBezTo>
                <a:cubicBezTo>
                  <a:pt x="7611789" y="198659"/>
                  <a:pt x="7582298" y="169197"/>
                  <a:pt x="7576168" y="131889"/>
                </a:cubicBezTo>
                <a:cubicBezTo>
                  <a:pt x="7575375" y="127183"/>
                  <a:pt x="7574871" y="122389"/>
                  <a:pt x="7574871" y="117468"/>
                </a:cubicBezTo>
                <a:cubicBezTo>
                  <a:pt x="7574871" y="112547"/>
                  <a:pt x="7575375" y="107752"/>
                  <a:pt x="7576168" y="103047"/>
                </a:cubicBezTo>
                <a:close/>
                <a:moveTo>
                  <a:pt x="3803140" y="103047"/>
                </a:moveTo>
                <a:cubicBezTo>
                  <a:pt x="3810055" y="61030"/>
                  <a:pt x="3846533" y="28842"/>
                  <a:pt x="3890482" y="28842"/>
                </a:cubicBezTo>
                <a:cubicBezTo>
                  <a:pt x="3934423" y="28842"/>
                  <a:pt x="3970894" y="61030"/>
                  <a:pt x="3977817" y="103047"/>
                </a:cubicBezTo>
                <a:cubicBezTo>
                  <a:pt x="3978595" y="107752"/>
                  <a:pt x="3979100" y="112547"/>
                  <a:pt x="3979100" y="117468"/>
                </a:cubicBezTo>
                <a:cubicBezTo>
                  <a:pt x="3979100" y="122389"/>
                  <a:pt x="3978595" y="127183"/>
                  <a:pt x="3977817" y="131889"/>
                </a:cubicBezTo>
                <a:cubicBezTo>
                  <a:pt x="3970894" y="173901"/>
                  <a:pt x="3934423" y="206087"/>
                  <a:pt x="3890482" y="206087"/>
                </a:cubicBezTo>
                <a:cubicBezTo>
                  <a:pt x="3846533" y="206087"/>
                  <a:pt x="3810055" y="173901"/>
                  <a:pt x="3803140" y="131889"/>
                </a:cubicBezTo>
                <a:cubicBezTo>
                  <a:pt x="3802361" y="127183"/>
                  <a:pt x="3801857" y="122389"/>
                  <a:pt x="3801857" y="117468"/>
                </a:cubicBezTo>
                <a:cubicBezTo>
                  <a:pt x="3801857" y="112547"/>
                  <a:pt x="3802361" y="107752"/>
                  <a:pt x="3803140" y="103047"/>
                </a:cubicBezTo>
                <a:close/>
                <a:moveTo>
                  <a:pt x="28842" y="117468"/>
                </a:moveTo>
                <a:cubicBezTo>
                  <a:pt x="28842" y="68599"/>
                  <a:pt x="68599" y="28842"/>
                  <a:pt x="117468" y="28842"/>
                </a:cubicBezTo>
                <a:cubicBezTo>
                  <a:pt x="161409" y="28842"/>
                  <a:pt x="197885" y="61030"/>
                  <a:pt x="204805" y="103047"/>
                </a:cubicBezTo>
                <a:cubicBezTo>
                  <a:pt x="205581" y="107752"/>
                  <a:pt x="206087" y="112547"/>
                  <a:pt x="206087" y="117468"/>
                </a:cubicBezTo>
                <a:cubicBezTo>
                  <a:pt x="206087" y="122389"/>
                  <a:pt x="205581" y="127183"/>
                  <a:pt x="204805" y="131889"/>
                </a:cubicBezTo>
                <a:cubicBezTo>
                  <a:pt x="198658" y="169195"/>
                  <a:pt x="169195" y="198658"/>
                  <a:pt x="131889" y="204806"/>
                </a:cubicBezTo>
                <a:cubicBezTo>
                  <a:pt x="127183" y="205581"/>
                  <a:pt x="122390" y="206087"/>
                  <a:pt x="117468" y="206087"/>
                </a:cubicBezTo>
                <a:cubicBezTo>
                  <a:pt x="112546" y="206087"/>
                  <a:pt x="107752" y="205581"/>
                  <a:pt x="103047" y="204806"/>
                </a:cubicBezTo>
                <a:cubicBezTo>
                  <a:pt x="61030" y="197885"/>
                  <a:pt x="28842" y="161409"/>
                  <a:pt x="28842" y="117468"/>
                </a:cubicBezTo>
                <a:close/>
                <a:moveTo>
                  <a:pt x="28842" y="3890482"/>
                </a:moveTo>
                <a:cubicBezTo>
                  <a:pt x="28842" y="3846533"/>
                  <a:pt x="61030" y="3810055"/>
                  <a:pt x="103047" y="3803140"/>
                </a:cubicBezTo>
                <a:cubicBezTo>
                  <a:pt x="107752" y="3802361"/>
                  <a:pt x="112546" y="3801857"/>
                  <a:pt x="117468" y="3801857"/>
                </a:cubicBezTo>
                <a:cubicBezTo>
                  <a:pt x="122390" y="3801857"/>
                  <a:pt x="127183" y="3802361"/>
                  <a:pt x="131889" y="3803140"/>
                </a:cubicBezTo>
                <a:cubicBezTo>
                  <a:pt x="173901" y="3810055"/>
                  <a:pt x="206087" y="3846533"/>
                  <a:pt x="206087" y="3890482"/>
                </a:cubicBezTo>
                <a:cubicBezTo>
                  <a:pt x="206087" y="3934423"/>
                  <a:pt x="173901" y="3970894"/>
                  <a:pt x="131889" y="3977817"/>
                </a:cubicBezTo>
                <a:cubicBezTo>
                  <a:pt x="127183" y="3978595"/>
                  <a:pt x="122390" y="3979100"/>
                  <a:pt x="117468" y="3979100"/>
                </a:cubicBezTo>
                <a:cubicBezTo>
                  <a:pt x="112546" y="3979100"/>
                  <a:pt x="107752" y="3978595"/>
                  <a:pt x="103047" y="3977817"/>
                </a:cubicBezTo>
                <a:cubicBezTo>
                  <a:pt x="61030" y="3970894"/>
                  <a:pt x="28842" y="3934423"/>
                  <a:pt x="28842" y="3890482"/>
                </a:cubicBezTo>
                <a:close/>
                <a:moveTo>
                  <a:pt x="204805" y="7677910"/>
                </a:moveTo>
                <a:cubicBezTo>
                  <a:pt x="197885" y="7719948"/>
                  <a:pt x="161409" y="7752107"/>
                  <a:pt x="117468" y="7752107"/>
                </a:cubicBezTo>
                <a:cubicBezTo>
                  <a:pt x="68599" y="7752107"/>
                  <a:pt x="28842" y="7712376"/>
                  <a:pt x="28842" y="7663489"/>
                </a:cubicBezTo>
                <a:cubicBezTo>
                  <a:pt x="28842" y="7619576"/>
                  <a:pt x="61030" y="7583091"/>
                  <a:pt x="103047" y="7576168"/>
                </a:cubicBezTo>
                <a:cubicBezTo>
                  <a:pt x="107752" y="7575375"/>
                  <a:pt x="112546" y="7574871"/>
                  <a:pt x="117468" y="7574871"/>
                </a:cubicBezTo>
                <a:cubicBezTo>
                  <a:pt x="122390" y="7574871"/>
                  <a:pt x="127183" y="7575375"/>
                  <a:pt x="131889" y="7576168"/>
                </a:cubicBezTo>
                <a:cubicBezTo>
                  <a:pt x="169195" y="7582298"/>
                  <a:pt x="198658" y="7611789"/>
                  <a:pt x="204805" y="7649068"/>
                </a:cubicBezTo>
                <a:cubicBezTo>
                  <a:pt x="205581" y="7653754"/>
                  <a:pt x="206087" y="7658586"/>
                  <a:pt x="206087" y="7663489"/>
                </a:cubicBezTo>
                <a:cubicBezTo>
                  <a:pt x="206087" y="7668392"/>
                  <a:pt x="205581" y="7673223"/>
                  <a:pt x="204805" y="7677910"/>
                </a:cubicBezTo>
                <a:close/>
                <a:moveTo>
                  <a:pt x="3977817" y="7677910"/>
                </a:moveTo>
                <a:cubicBezTo>
                  <a:pt x="3970894" y="7719948"/>
                  <a:pt x="3934423" y="7752107"/>
                  <a:pt x="3890482" y="7752107"/>
                </a:cubicBezTo>
                <a:cubicBezTo>
                  <a:pt x="3846533" y="7752107"/>
                  <a:pt x="3810055" y="7719948"/>
                  <a:pt x="3803140" y="7677910"/>
                </a:cubicBezTo>
                <a:cubicBezTo>
                  <a:pt x="3802361" y="7673223"/>
                  <a:pt x="3801857" y="7668392"/>
                  <a:pt x="3801857" y="7663489"/>
                </a:cubicBezTo>
                <a:cubicBezTo>
                  <a:pt x="3801857" y="7658586"/>
                  <a:pt x="3802361" y="7653754"/>
                  <a:pt x="3803140" y="7649068"/>
                </a:cubicBezTo>
                <a:cubicBezTo>
                  <a:pt x="3810055" y="7607030"/>
                  <a:pt x="3846533" y="7574871"/>
                  <a:pt x="3890482" y="7574871"/>
                </a:cubicBezTo>
                <a:cubicBezTo>
                  <a:pt x="3934423" y="7574871"/>
                  <a:pt x="3970894" y="7607030"/>
                  <a:pt x="3977817" y="7649068"/>
                </a:cubicBezTo>
                <a:cubicBezTo>
                  <a:pt x="3978595" y="7653754"/>
                  <a:pt x="3979100" y="7658586"/>
                  <a:pt x="3979100" y="7663489"/>
                </a:cubicBezTo>
                <a:cubicBezTo>
                  <a:pt x="3979100" y="7668392"/>
                  <a:pt x="3978595" y="7673223"/>
                  <a:pt x="3977817" y="7677910"/>
                </a:cubicBezTo>
                <a:close/>
                <a:moveTo>
                  <a:pt x="4006962" y="7649068"/>
                </a:moveTo>
                <a:cubicBezTo>
                  <a:pt x="3999816" y="7591095"/>
                  <a:pt x="3950358" y="7546028"/>
                  <a:pt x="3890482" y="7546028"/>
                </a:cubicBezTo>
                <a:cubicBezTo>
                  <a:pt x="3830605" y="7546028"/>
                  <a:pt x="3781133" y="7591095"/>
                  <a:pt x="3773995" y="7649068"/>
                </a:cubicBezTo>
                <a:lnTo>
                  <a:pt x="233950" y="7649068"/>
                </a:lnTo>
                <a:cubicBezTo>
                  <a:pt x="227389" y="7595854"/>
                  <a:pt x="185129" y="7553599"/>
                  <a:pt x="131889" y="7547038"/>
                </a:cubicBezTo>
                <a:lnTo>
                  <a:pt x="131889" y="4006962"/>
                </a:lnTo>
                <a:cubicBezTo>
                  <a:pt x="189866" y="3999816"/>
                  <a:pt x="234929" y="3950359"/>
                  <a:pt x="234929" y="3890482"/>
                </a:cubicBezTo>
                <a:cubicBezTo>
                  <a:pt x="234929" y="3830605"/>
                  <a:pt x="189866" y="3781133"/>
                  <a:pt x="131889" y="3773995"/>
                </a:cubicBezTo>
                <a:lnTo>
                  <a:pt x="131889" y="233950"/>
                </a:lnTo>
                <a:cubicBezTo>
                  <a:pt x="185128" y="227389"/>
                  <a:pt x="227389" y="185129"/>
                  <a:pt x="233950" y="131889"/>
                </a:cubicBezTo>
                <a:lnTo>
                  <a:pt x="3773995" y="131889"/>
                </a:lnTo>
                <a:cubicBezTo>
                  <a:pt x="3781133" y="189865"/>
                  <a:pt x="3830605" y="234929"/>
                  <a:pt x="3890482" y="234929"/>
                </a:cubicBezTo>
                <a:cubicBezTo>
                  <a:pt x="3950358" y="234929"/>
                  <a:pt x="3999816" y="189865"/>
                  <a:pt x="4006962" y="131889"/>
                </a:cubicBezTo>
                <a:lnTo>
                  <a:pt x="7547038" y="131889"/>
                </a:lnTo>
                <a:cubicBezTo>
                  <a:pt x="7553599" y="185128"/>
                  <a:pt x="7595854" y="227389"/>
                  <a:pt x="7649068" y="233950"/>
                </a:cubicBezTo>
                <a:lnTo>
                  <a:pt x="7649068" y="3773966"/>
                </a:lnTo>
                <a:cubicBezTo>
                  <a:pt x="7591095" y="3781126"/>
                  <a:pt x="7546028" y="3830584"/>
                  <a:pt x="7546028" y="3890446"/>
                </a:cubicBezTo>
                <a:cubicBezTo>
                  <a:pt x="7546028" y="3950308"/>
                  <a:pt x="7591095" y="3999765"/>
                  <a:pt x="7649068" y="4006926"/>
                </a:cubicBezTo>
                <a:lnTo>
                  <a:pt x="7649068" y="7547038"/>
                </a:lnTo>
                <a:cubicBezTo>
                  <a:pt x="7595854" y="7553599"/>
                  <a:pt x="7553599" y="7595854"/>
                  <a:pt x="7547038" y="7649068"/>
                </a:cubicBezTo>
                <a:lnTo>
                  <a:pt x="4006962" y="7649068"/>
                </a:lnTo>
                <a:close/>
                <a:moveTo>
                  <a:pt x="7663489" y="7752107"/>
                </a:moveTo>
                <a:cubicBezTo>
                  <a:pt x="7619576" y="7752107"/>
                  <a:pt x="7583091" y="7719948"/>
                  <a:pt x="7576168" y="7677910"/>
                </a:cubicBezTo>
                <a:cubicBezTo>
                  <a:pt x="7575375" y="7673223"/>
                  <a:pt x="7574871" y="7668392"/>
                  <a:pt x="7574871" y="7663489"/>
                </a:cubicBezTo>
                <a:cubicBezTo>
                  <a:pt x="7574871" y="7658586"/>
                  <a:pt x="7575375" y="7653754"/>
                  <a:pt x="7576168" y="7649068"/>
                </a:cubicBezTo>
                <a:cubicBezTo>
                  <a:pt x="7582298" y="7611789"/>
                  <a:pt x="7611789" y="7582298"/>
                  <a:pt x="7649068" y="7576168"/>
                </a:cubicBezTo>
                <a:cubicBezTo>
                  <a:pt x="7653754" y="7575375"/>
                  <a:pt x="7658586" y="7574871"/>
                  <a:pt x="7663489" y="7574871"/>
                </a:cubicBezTo>
                <a:cubicBezTo>
                  <a:pt x="7668392" y="7574871"/>
                  <a:pt x="7673223" y="7575375"/>
                  <a:pt x="7677910" y="7576168"/>
                </a:cubicBezTo>
                <a:cubicBezTo>
                  <a:pt x="7719948" y="7583091"/>
                  <a:pt x="7752107" y="7619576"/>
                  <a:pt x="7752107" y="7663489"/>
                </a:cubicBezTo>
                <a:cubicBezTo>
                  <a:pt x="7752107" y="7712376"/>
                  <a:pt x="7712376" y="7752107"/>
                  <a:pt x="7663489" y="7752107"/>
                </a:cubicBezTo>
                <a:close/>
              </a:path>
            </a:pathLst>
          </a:custGeom>
          <a:solidFill>
            <a:schemeClr val="bg1"/>
          </a:solidFill>
          <a:ln w="7203" cap="flat">
            <a:noFill/>
            <a:prstDash val="solid"/>
            <a:miter/>
          </a:ln>
        </p:spPr>
        <p:txBody>
          <a:bodyPr rtlCol="0" anchor="ctr"/>
          <a:lstStyle/>
          <a:p>
            <a:endParaRPr lang="en-SV">
              <a:latin typeface="Montserrat" pitchFamily="2" charset="7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D86824B-E43A-2103-5DAF-1364A36935DE}"/>
              </a:ext>
            </a:extLst>
          </p:cNvPr>
          <p:cNvSpPr txBox="1"/>
          <p:nvPr/>
        </p:nvSpPr>
        <p:spPr>
          <a:xfrm>
            <a:off x="19931996" y="388748"/>
            <a:ext cx="4297949" cy="34778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2000" b="1">
                <a:solidFill>
                  <a:schemeClr val="bg1"/>
                </a:solidFill>
                <a:latin typeface="Montserrat" pitchFamily="2" charset="77"/>
                <a:ea typeface="Roboto" panose="02000000000000000000" pitchFamily="2" charset="0"/>
                <a:cs typeface="Arimo" panose="020B0604020202020204" pitchFamily="34" charset="0"/>
              </a:rPr>
              <a:t>01.</a:t>
            </a:r>
          </a:p>
        </p:txBody>
      </p:sp>
      <p:sp>
        <p:nvSpPr>
          <p:cNvPr id="33" name="Graphic 66">
            <a:extLst>
              <a:ext uri="{FF2B5EF4-FFF2-40B4-BE49-F238E27FC236}">
                <a16:creationId xmlns:a16="http://schemas.microsoft.com/office/drawing/2014/main" id="{DA886E72-FFF3-B5C3-D51A-A741E57105C1}"/>
              </a:ext>
            </a:extLst>
          </p:cNvPr>
          <p:cNvSpPr/>
          <p:nvPr/>
        </p:nvSpPr>
        <p:spPr>
          <a:xfrm flipH="1">
            <a:off x="1571999" y="4192709"/>
            <a:ext cx="1614545" cy="5459379"/>
          </a:xfrm>
          <a:custGeom>
            <a:avLst/>
            <a:gdLst>
              <a:gd name="connsiteX0" fmla="*/ 491348 w 2974243"/>
              <a:gd name="connsiteY0" fmla="*/ 10057027 h 10057027"/>
              <a:gd name="connsiteX1" fmla="*/ 0 w 2974243"/>
              <a:gd name="connsiteY1" fmla="*/ 10057027 h 10057027"/>
              <a:gd name="connsiteX2" fmla="*/ 0 w 2974243"/>
              <a:gd name="connsiteY2" fmla="*/ 9171307 h 10057027"/>
              <a:gd name="connsiteX3" fmla="*/ 277177 w 2974243"/>
              <a:gd name="connsiteY3" fmla="*/ 9171307 h 10057027"/>
              <a:gd name="connsiteX4" fmla="*/ 878029 w 2974243"/>
              <a:gd name="connsiteY4" fmla="*/ 8963681 h 10057027"/>
              <a:gd name="connsiteX5" fmla="*/ 1070743 w 2974243"/>
              <a:gd name="connsiteY5" fmla="*/ 8356706 h 10057027"/>
              <a:gd name="connsiteX6" fmla="*/ 1070743 w 2974243"/>
              <a:gd name="connsiteY6" fmla="*/ 6013075 h 10057027"/>
              <a:gd name="connsiteX7" fmla="*/ 1163433 w 2974243"/>
              <a:gd name="connsiteY7" fmla="*/ 5421752 h 10057027"/>
              <a:gd name="connsiteX8" fmla="*/ 1455913 w 2974243"/>
              <a:gd name="connsiteY8" fmla="*/ 5096526 h 10057027"/>
              <a:gd name="connsiteX9" fmla="*/ 1614284 w 2974243"/>
              <a:gd name="connsiteY9" fmla="*/ 5025043 h 10057027"/>
              <a:gd name="connsiteX10" fmla="*/ 1456284 w 2974243"/>
              <a:gd name="connsiteY10" fmla="*/ 4955409 h 10057027"/>
              <a:gd name="connsiteX11" fmla="*/ 1163433 w 2974243"/>
              <a:gd name="connsiteY11" fmla="*/ 4635292 h 10057027"/>
              <a:gd name="connsiteX12" fmla="*/ 1070743 w 2974243"/>
              <a:gd name="connsiteY12" fmla="*/ 4043985 h 10057027"/>
              <a:gd name="connsiteX13" fmla="*/ 1070743 w 2974243"/>
              <a:gd name="connsiteY13" fmla="*/ 1700330 h 10057027"/>
              <a:gd name="connsiteX14" fmla="*/ 878021 w 2974243"/>
              <a:gd name="connsiteY14" fmla="*/ 1093363 h 10057027"/>
              <a:gd name="connsiteX15" fmla="*/ 277177 w 2974243"/>
              <a:gd name="connsiteY15" fmla="*/ 885785 h 10057027"/>
              <a:gd name="connsiteX16" fmla="*/ 0 w 2974243"/>
              <a:gd name="connsiteY16" fmla="*/ 885785 h 10057027"/>
              <a:gd name="connsiteX17" fmla="*/ 0 w 2974243"/>
              <a:gd name="connsiteY17" fmla="*/ 0 h 10057027"/>
              <a:gd name="connsiteX18" fmla="*/ 491348 w 2974243"/>
              <a:gd name="connsiteY18" fmla="*/ 0 h 10057027"/>
              <a:gd name="connsiteX19" fmla="*/ 1720600 w 2974243"/>
              <a:gd name="connsiteY19" fmla="*/ 401597 h 10057027"/>
              <a:gd name="connsiteX20" fmla="*/ 2139079 w 2974243"/>
              <a:gd name="connsiteY20" fmla="*/ 1603992 h 10057027"/>
              <a:gd name="connsiteX21" fmla="*/ 2139079 w 2974243"/>
              <a:gd name="connsiteY21" fmla="*/ 4065378 h 10057027"/>
              <a:gd name="connsiteX22" fmla="*/ 2261597 w 2974243"/>
              <a:gd name="connsiteY22" fmla="*/ 4457776 h 10057027"/>
              <a:gd name="connsiteX23" fmla="*/ 2589978 w 2974243"/>
              <a:gd name="connsiteY23" fmla="*/ 4580294 h 10057027"/>
              <a:gd name="connsiteX24" fmla="*/ 2974244 w 2974243"/>
              <a:gd name="connsiteY24" fmla="*/ 4580294 h 10057027"/>
              <a:gd name="connsiteX25" fmla="*/ 2974244 w 2974243"/>
              <a:gd name="connsiteY25" fmla="*/ 5476767 h 10057027"/>
              <a:gd name="connsiteX26" fmla="*/ 2589978 w 2974243"/>
              <a:gd name="connsiteY26" fmla="*/ 5476767 h 10057027"/>
              <a:gd name="connsiteX27" fmla="*/ 2261589 w 2974243"/>
              <a:gd name="connsiteY27" fmla="*/ 5599284 h 10057027"/>
              <a:gd name="connsiteX28" fmla="*/ 2139079 w 2974243"/>
              <a:gd name="connsiteY28" fmla="*/ 5991683 h 10057027"/>
              <a:gd name="connsiteX29" fmla="*/ 2139079 w 2974243"/>
              <a:gd name="connsiteY29" fmla="*/ 8453092 h 10057027"/>
              <a:gd name="connsiteX30" fmla="*/ 1720713 w 2974243"/>
              <a:gd name="connsiteY30" fmla="*/ 9650091 h 10057027"/>
              <a:gd name="connsiteX31" fmla="*/ 491348 w 2974243"/>
              <a:gd name="connsiteY31" fmla="*/ 10057027 h 10057027"/>
              <a:gd name="connsiteX32" fmla="*/ 40384 w 2974243"/>
              <a:gd name="connsiteY32" fmla="*/ 10016665 h 10057027"/>
              <a:gd name="connsiteX33" fmla="*/ 491348 w 2974243"/>
              <a:gd name="connsiteY33" fmla="*/ 10016665 h 10057027"/>
              <a:gd name="connsiteX34" fmla="*/ 1692533 w 2974243"/>
              <a:gd name="connsiteY34" fmla="*/ 9621109 h 10057027"/>
              <a:gd name="connsiteX35" fmla="*/ 2098695 w 2974243"/>
              <a:gd name="connsiteY35" fmla="*/ 8453092 h 10057027"/>
              <a:gd name="connsiteX36" fmla="*/ 2098695 w 2974243"/>
              <a:gd name="connsiteY36" fmla="*/ 5991683 h 10057027"/>
              <a:gd name="connsiteX37" fmla="*/ 2233029 w 2974243"/>
              <a:gd name="connsiteY37" fmla="*/ 5570755 h 10057027"/>
              <a:gd name="connsiteX38" fmla="*/ 2589978 w 2974243"/>
              <a:gd name="connsiteY38" fmla="*/ 5436404 h 10057027"/>
              <a:gd name="connsiteX39" fmla="*/ 2933859 w 2974243"/>
              <a:gd name="connsiteY39" fmla="*/ 5436404 h 10057027"/>
              <a:gd name="connsiteX40" fmla="*/ 2933859 w 2974243"/>
              <a:gd name="connsiteY40" fmla="*/ 4620656 h 10057027"/>
              <a:gd name="connsiteX41" fmla="*/ 2589978 w 2974243"/>
              <a:gd name="connsiteY41" fmla="*/ 4620656 h 10057027"/>
              <a:gd name="connsiteX42" fmla="*/ 2233037 w 2974243"/>
              <a:gd name="connsiteY42" fmla="*/ 4486313 h 10057027"/>
              <a:gd name="connsiteX43" fmla="*/ 2098695 w 2974243"/>
              <a:gd name="connsiteY43" fmla="*/ 4065378 h 10057027"/>
              <a:gd name="connsiteX44" fmla="*/ 2098695 w 2974243"/>
              <a:gd name="connsiteY44" fmla="*/ 1603992 h 10057027"/>
              <a:gd name="connsiteX45" fmla="*/ 1692622 w 2974243"/>
              <a:gd name="connsiteY45" fmla="*/ 430699 h 10057027"/>
              <a:gd name="connsiteX46" fmla="*/ 491348 w 2974243"/>
              <a:gd name="connsiteY46" fmla="*/ 40363 h 10057027"/>
              <a:gd name="connsiteX47" fmla="*/ 40384 w 2974243"/>
              <a:gd name="connsiteY47" fmla="*/ 40363 h 10057027"/>
              <a:gd name="connsiteX48" fmla="*/ 40384 w 2974243"/>
              <a:gd name="connsiteY48" fmla="*/ 845422 h 10057027"/>
              <a:gd name="connsiteX49" fmla="*/ 277177 w 2974243"/>
              <a:gd name="connsiteY49" fmla="*/ 845422 h 10057027"/>
              <a:gd name="connsiteX50" fmla="*/ 907671 w 2974243"/>
              <a:gd name="connsiteY50" fmla="*/ 1065956 h 10057027"/>
              <a:gd name="connsiteX51" fmla="*/ 1111127 w 2974243"/>
              <a:gd name="connsiteY51" fmla="*/ 1700330 h 10057027"/>
              <a:gd name="connsiteX52" fmla="*/ 1111127 w 2974243"/>
              <a:gd name="connsiteY52" fmla="*/ 4043985 h 10057027"/>
              <a:gd name="connsiteX53" fmla="*/ 1200457 w 2974243"/>
              <a:gd name="connsiteY53" fmla="*/ 4619179 h 10057027"/>
              <a:gd name="connsiteX54" fmla="*/ 1475136 w 2974243"/>
              <a:gd name="connsiteY54" fmla="*/ 4919720 h 10057027"/>
              <a:gd name="connsiteX55" fmla="*/ 1682703 w 2974243"/>
              <a:gd name="connsiteY55" fmla="*/ 5006032 h 10057027"/>
              <a:gd name="connsiteX56" fmla="*/ 1742432 w 2974243"/>
              <a:gd name="connsiteY56" fmla="*/ 5025511 h 10057027"/>
              <a:gd name="connsiteX57" fmla="*/ 1682526 w 2974243"/>
              <a:gd name="connsiteY57" fmla="*/ 5044465 h 10057027"/>
              <a:gd name="connsiteX58" fmla="*/ 1475515 w 2974243"/>
              <a:gd name="connsiteY58" fmla="*/ 5131818 h 10057027"/>
              <a:gd name="connsiteX59" fmla="*/ 1200457 w 2974243"/>
              <a:gd name="connsiteY59" fmla="*/ 5437865 h 10057027"/>
              <a:gd name="connsiteX60" fmla="*/ 1111127 w 2974243"/>
              <a:gd name="connsiteY60" fmla="*/ 6013075 h 10057027"/>
              <a:gd name="connsiteX61" fmla="*/ 1111127 w 2974243"/>
              <a:gd name="connsiteY61" fmla="*/ 8356706 h 10057027"/>
              <a:gd name="connsiteX62" fmla="*/ 907679 w 2974243"/>
              <a:gd name="connsiteY62" fmla="*/ 8991128 h 10057027"/>
              <a:gd name="connsiteX63" fmla="*/ 277177 w 2974243"/>
              <a:gd name="connsiteY63" fmla="*/ 9211670 h 10057027"/>
              <a:gd name="connsiteX64" fmla="*/ 40384 w 2974243"/>
              <a:gd name="connsiteY64" fmla="*/ 9211670 h 10057027"/>
              <a:gd name="connsiteX65" fmla="*/ 40384 w 2974243"/>
              <a:gd name="connsiteY65" fmla="*/ 10016665 h 10057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2974243" h="10057027">
                <a:moveTo>
                  <a:pt x="491348" y="10057027"/>
                </a:moveTo>
                <a:lnTo>
                  <a:pt x="0" y="10057027"/>
                </a:lnTo>
                <a:lnTo>
                  <a:pt x="0" y="9171307"/>
                </a:lnTo>
                <a:lnTo>
                  <a:pt x="277177" y="9171307"/>
                </a:lnTo>
                <a:cubicBezTo>
                  <a:pt x="548273" y="9171307"/>
                  <a:pt x="750431" y="9101399"/>
                  <a:pt x="878029" y="8963681"/>
                </a:cubicBezTo>
                <a:cubicBezTo>
                  <a:pt x="1005902" y="8825398"/>
                  <a:pt x="1070743" y="8621162"/>
                  <a:pt x="1070743" y="8356706"/>
                </a:cubicBezTo>
                <a:lnTo>
                  <a:pt x="1070743" y="6013075"/>
                </a:lnTo>
                <a:cubicBezTo>
                  <a:pt x="1070743" y="5761687"/>
                  <a:pt x="1101936" y="5562747"/>
                  <a:pt x="1163433" y="5421752"/>
                </a:cubicBezTo>
                <a:cubicBezTo>
                  <a:pt x="1225464" y="5279280"/>
                  <a:pt x="1323864" y="5169856"/>
                  <a:pt x="1455913" y="5096526"/>
                </a:cubicBezTo>
                <a:cubicBezTo>
                  <a:pt x="1503938" y="5069902"/>
                  <a:pt x="1557019" y="5045951"/>
                  <a:pt x="1614284" y="5025043"/>
                </a:cubicBezTo>
                <a:cubicBezTo>
                  <a:pt x="1557108" y="5004038"/>
                  <a:pt x="1504148" y="4980700"/>
                  <a:pt x="1456284" y="4955409"/>
                </a:cubicBezTo>
                <a:cubicBezTo>
                  <a:pt x="1324123" y="4885775"/>
                  <a:pt x="1225593" y="4778080"/>
                  <a:pt x="1163433" y="4635292"/>
                </a:cubicBezTo>
                <a:cubicBezTo>
                  <a:pt x="1101936" y="4494305"/>
                  <a:pt x="1070743" y="4295365"/>
                  <a:pt x="1070743" y="4043985"/>
                </a:cubicBezTo>
                <a:lnTo>
                  <a:pt x="1070743" y="1700330"/>
                </a:lnTo>
                <a:cubicBezTo>
                  <a:pt x="1070743" y="1435865"/>
                  <a:pt x="1005902" y="1231654"/>
                  <a:pt x="878021" y="1093363"/>
                </a:cubicBezTo>
                <a:cubicBezTo>
                  <a:pt x="750431" y="955629"/>
                  <a:pt x="548273" y="885785"/>
                  <a:pt x="277177" y="885785"/>
                </a:cubicBezTo>
                <a:lnTo>
                  <a:pt x="0" y="885785"/>
                </a:lnTo>
                <a:lnTo>
                  <a:pt x="0" y="0"/>
                </a:lnTo>
                <a:lnTo>
                  <a:pt x="491348" y="0"/>
                </a:lnTo>
                <a:cubicBezTo>
                  <a:pt x="1029470" y="0"/>
                  <a:pt x="1443054" y="135117"/>
                  <a:pt x="1720600" y="401597"/>
                </a:cubicBezTo>
                <a:cubicBezTo>
                  <a:pt x="1998283" y="668437"/>
                  <a:pt x="2139079" y="1072980"/>
                  <a:pt x="2139079" y="1603992"/>
                </a:cubicBezTo>
                <a:lnTo>
                  <a:pt x="2139079" y="4065378"/>
                </a:lnTo>
                <a:cubicBezTo>
                  <a:pt x="2139079" y="4244443"/>
                  <a:pt x="2180295" y="4376470"/>
                  <a:pt x="2261597" y="4457776"/>
                </a:cubicBezTo>
                <a:cubicBezTo>
                  <a:pt x="2342931" y="4539067"/>
                  <a:pt x="2453415" y="4580294"/>
                  <a:pt x="2589978" y="4580294"/>
                </a:cubicBezTo>
                <a:lnTo>
                  <a:pt x="2974244" y="4580294"/>
                </a:lnTo>
                <a:lnTo>
                  <a:pt x="2974244" y="5476767"/>
                </a:lnTo>
                <a:lnTo>
                  <a:pt x="2589978" y="5476767"/>
                </a:lnTo>
                <a:cubicBezTo>
                  <a:pt x="2453415" y="5476767"/>
                  <a:pt x="2342931" y="5517993"/>
                  <a:pt x="2261589" y="5599284"/>
                </a:cubicBezTo>
                <a:cubicBezTo>
                  <a:pt x="2180295" y="5680591"/>
                  <a:pt x="2139079" y="5812617"/>
                  <a:pt x="2139079" y="5991683"/>
                </a:cubicBezTo>
                <a:lnTo>
                  <a:pt x="2139079" y="8453092"/>
                </a:lnTo>
                <a:cubicBezTo>
                  <a:pt x="2139079" y="8977001"/>
                  <a:pt x="1998315" y="9379741"/>
                  <a:pt x="1720713" y="9650091"/>
                </a:cubicBezTo>
                <a:cubicBezTo>
                  <a:pt x="1443184" y="9920117"/>
                  <a:pt x="1029567" y="10057027"/>
                  <a:pt x="491348" y="10057027"/>
                </a:cubicBezTo>
                <a:close/>
                <a:moveTo>
                  <a:pt x="40384" y="10016665"/>
                </a:moveTo>
                <a:lnTo>
                  <a:pt x="491348" y="10016665"/>
                </a:lnTo>
                <a:cubicBezTo>
                  <a:pt x="1018671" y="10016665"/>
                  <a:pt x="1422806" y="9883629"/>
                  <a:pt x="1692533" y="9621109"/>
                </a:cubicBezTo>
                <a:cubicBezTo>
                  <a:pt x="1962042" y="9358671"/>
                  <a:pt x="2098695" y="8965699"/>
                  <a:pt x="2098695" y="8453092"/>
                </a:cubicBezTo>
                <a:lnTo>
                  <a:pt x="2098695" y="5991683"/>
                </a:lnTo>
                <a:cubicBezTo>
                  <a:pt x="2098695" y="5801525"/>
                  <a:pt x="2143893" y="5659909"/>
                  <a:pt x="2233029" y="5570755"/>
                </a:cubicBezTo>
                <a:cubicBezTo>
                  <a:pt x="2322222" y="5481602"/>
                  <a:pt x="2442317" y="5436404"/>
                  <a:pt x="2589978" y="5436404"/>
                </a:cubicBezTo>
                <a:lnTo>
                  <a:pt x="2933859" y="5436404"/>
                </a:lnTo>
                <a:lnTo>
                  <a:pt x="2933859" y="4620656"/>
                </a:lnTo>
                <a:lnTo>
                  <a:pt x="2589978" y="4620656"/>
                </a:lnTo>
                <a:cubicBezTo>
                  <a:pt x="2442317" y="4620656"/>
                  <a:pt x="2322222" y="4575458"/>
                  <a:pt x="2233037" y="4486313"/>
                </a:cubicBezTo>
                <a:cubicBezTo>
                  <a:pt x="2143893" y="4397152"/>
                  <a:pt x="2098695" y="4255535"/>
                  <a:pt x="2098695" y="4065378"/>
                </a:cubicBezTo>
                <a:lnTo>
                  <a:pt x="2098695" y="1603992"/>
                </a:lnTo>
                <a:cubicBezTo>
                  <a:pt x="2098695" y="1084386"/>
                  <a:pt x="1962074" y="689632"/>
                  <a:pt x="1692622" y="430699"/>
                </a:cubicBezTo>
                <a:cubicBezTo>
                  <a:pt x="1422854" y="171692"/>
                  <a:pt x="1018687" y="40363"/>
                  <a:pt x="491348" y="40363"/>
                </a:cubicBezTo>
                <a:lnTo>
                  <a:pt x="40384" y="40363"/>
                </a:lnTo>
                <a:lnTo>
                  <a:pt x="40384" y="845422"/>
                </a:lnTo>
                <a:lnTo>
                  <a:pt x="277177" y="845422"/>
                </a:lnTo>
                <a:cubicBezTo>
                  <a:pt x="559986" y="845422"/>
                  <a:pt x="772114" y="919617"/>
                  <a:pt x="907671" y="1065956"/>
                </a:cubicBezTo>
                <a:cubicBezTo>
                  <a:pt x="1042684" y="1211957"/>
                  <a:pt x="1111127" y="1425387"/>
                  <a:pt x="1111127" y="1700330"/>
                </a:cubicBezTo>
                <a:lnTo>
                  <a:pt x="1111127" y="4043985"/>
                </a:lnTo>
                <a:cubicBezTo>
                  <a:pt x="1111127" y="4289770"/>
                  <a:pt x="1141181" y="4483302"/>
                  <a:pt x="1200457" y="4619179"/>
                </a:cubicBezTo>
                <a:cubicBezTo>
                  <a:pt x="1258869" y="4753345"/>
                  <a:pt x="1351285" y="4854462"/>
                  <a:pt x="1475136" y="4919720"/>
                </a:cubicBezTo>
                <a:cubicBezTo>
                  <a:pt x="1536237" y="4952010"/>
                  <a:pt x="1606070" y="4981039"/>
                  <a:pt x="1682703" y="5006032"/>
                </a:cubicBezTo>
                <a:lnTo>
                  <a:pt x="1742432" y="5025511"/>
                </a:lnTo>
                <a:lnTo>
                  <a:pt x="1682526" y="5044465"/>
                </a:lnTo>
                <a:cubicBezTo>
                  <a:pt x="1606151" y="5068618"/>
                  <a:pt x="1536496" y="5098003"/>
                  <a:pt x="1475515" y="5131818"/>
                </a:cubicBezTo>
                <a:cubicBezTo>
                  <a:pt x="1351414" y="5200726"/>
                  <a:pt x="1258869" y="5303700"/>
                  <a:pt x="1200457" y="5437865"/>
                </a:cubicBezTo>
                <a:cubicBezTo>
                  <a:pt x="1141181" y="5573750"/>
                  <a:pt x="1111127" y="5767282"/>
                  <a:pt x="1111127" y="6013075"/>
                </a:cubicBezTo>
                <a:lnTo>
                  <a:pt x="1111127" y="8356706"/>
                </a:lnTo>
                <a:cubicBezTo>
                  <a:pt x="1111127" y="8631657"/>
                  <a:pt x="1042684" y="8845095"/>
                  <a:pt x="907679" y="8991128"/>
                </a:cubicBezTo>
                <a:cubicBezTo>
                  <a:pt x="772114" y="9137484"/>
                  <a:pt x="559986" y="9211670"/>
                  <a:pt x="277177" y="9211670"/>
                </a:cubicBezTo>
                <a:lnTo>
                  <a:pt x="40384" y="9211670"/>
                </a:lnTo>
                <a:lnTo>
                  <a:pt x="40384" y="10016665"/>
                </a:lnTo>
                <a:close/>
              </a:path>
            </a:pathLst>
          </a:custGeom>
          <a:solidFill>
            <a:schemeClr val="bg1"/>
          </a:solidFill>
          <a:ln w="8076" cap="flat">
            <a:noFill/>
            <a:prstDash val="solid"/>
            <a:miter/>
          </a:ln>
        </p:spPr>
        <p:txBody>
          <a:bodyPr rtlCol="0" anchor="ctr"/>
          <a:lstStyle/>
          <a:p>
            <a:endParaRPr lang="en-SV">
              <a:latin typeface="Montserrat" pitchFamily="2" charset="77"/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EC6548D-85EE-C2DB-BBA2-014FDA2D0F37}"/>
              </a:ext>
            </a:extLst>
          </p:cNvPr>
          <p:cNvGrpSpPr/>
          <p:nvPr/>
        </p:nvGrpSpPr>
        <p:grpSpPr>
          <a:xfrm>
            <a:off x="18341454" y="10468185"/>
            <a:ext cx="3739516" cy="1728262"/>
            <a:chOff x="16885721" y="2813473"/>
            <a:chExt cx="3627870" cy="1676665"/>
          </a:xfrm>
          <a:solidFill>
            <a:schemeClr val="bg1"/>
          </a:solidFill>
        </p:grpSpPr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E65895D3-000C-0C4E-1618-E6C49779CC4D}"/>
                </a:ext>
              </a:extLst>
            </p:cNvPr>
            <p:cNvSpPr/>
            <p:nvPr/>
          </p:nvSpPr>
          <p:spPr>
            <a:xfrm>
              <a:off x="16885721" y="3253111"/>
              <a:ext cx="849443" cy="872155"/>
            </a:xfrm>
            <a:custGeom>
              <a:avLst/>
              <a:gdLst>
                <a:gd name="connsiteX0" fmla="*/ 0 w 849443"/>
                <a:gd name="connsiteY0" fmla="*/ 551773 h 872155"/>
                <a:gd name="connsiteX1" fmla="*/ 849443 w 849443"/>
                <a:gd name="connsiteY1" fmla="*/ 872156 h 872155"/>
                <a:gd name="connsiteX2" fmla="*/ 849443 w 849443"/>
                <a:gd name="connsiteY2" fmla="*/ 653213 h 872155"/>
                <a:gd name="connsiteX3" fmla="*/ 253150 w 849443"/>
                <a:gd name="connsiteY3" fmla="*/ 436074 h 872155"/>
                <a:gd name="connsiteX4" fmla="*/ 849443 w 849443"/>
                <a:gd name="connsiteY4" fmla="*/ 218939 h 872155"/>
                <a:gd name="connsiteX5" fmla="*/ 849443 w 849443"/>
                <a:gd name="connsiteY5" fmla="*/ 0 h 872155"/>
                <a:gd name="connsiteX6" fmla="*/ 0 w 849443"/>
                <a:gd name="connsiteY6" fmla="*/ 320380 h 872155"/>
                <a:gd name="connsiteX7" fmla="*/ 0 w 849443"/>
                <a:gd name="connsiteY7" fmla="*/ 551773 h 872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9443" h="872155">
                  <a:moveTo>
                    <a:pt x="0" y="551773"/>
                  </a:moveTo>
                  <a:lnTo>
                    <a:pt x="849443" y="872156"/>
                  </a:lnTo>
                  <a:lnTo>
                    <a:pt x="849443" y="653213"/>
                  </a:lnTo>
                  <a:lnTo>
                    <a:pt x="253150" y="436074"/>
                  </a:lnTo>
                  <a:lnTo>
                    <a:pt x="849443" y="218939"/>
                  </a:lnTo>
                  <a:lnTo>
                    <a:pt x="849443" y="0"/>
                  </a:lnTo>
                  <a:lnTo>
                    <a:pt x="0" y="320380"/>
                  </a:lnTo>
                  <a:lnTo>
                    <a:pt x="0" y="551773"/>
                  </a:lnTo>
                  <a:close/>
                </a:path>
              </a:pathLst>
            </a:custGeom>
            <a:grpFill/>
            <a:ln w="847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/>
              <a:endParaRPr lang="en-SV">
                <a:latin typeface="Montserrat" pitchFamily="2" charset="77"/>
              </a:endParaRPr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33958BCD-D399-2C74-71CB-29BD67462585}"/>
                </a:ext>
              </a:extLst>
            </p:cNvPr>
            <p:cNvSpPr/>
            <p:nvPr/>
          </p:nvSpPr>
          <p:spPr>
            <a:xfrm>
              <a:off x="18290109" y="2813473"/>
              <a:ext cx="835164" cy="1676665"/>
            </a:xfrm>
            <a:custGeom>
              <a:avLst/>
              <a:gdLst>
                <a:gd name="connsiteX0" fmla="*/ 0 w 835164"/>
                <a:gd name="connsiteY0" fmla="*/ 1676665 h 1676665"/>
                <a:gd name="connsiteX1" fmla="*/ 246253 w 835164"/>
                <a:gd name="connsiteY1" fmla="*/ 1676665 h 1676665"/>
                <a:gd name="connsiteX2" fmla="*/ 835164 w 835164"/>
                <a:gd name="connsiteY2" fmla="*/ 0 h 1676665"/>
                <a:gd name="connsiteX3" fmla="*/ 588886 w 835164"/>
                <a:gd name="connsiteY3" fmla="*/ 0 h 1676665"/>
                <a:gd name="connsiteX4" fmla="*/ 0 w 835164"/>
                <a:gd name="connsiteY4" fmla="*/ 1676665 h 1676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5164" h="1676665">
                  <a:moveTo>
                    <a:pt x="0" y="1676665"/>
                  </a:moveTo>
                  <a:lnTo>
                    <a:pt x="246253" y="1676665"/>
                  </a:lnTo>
                  <a:lnTo>
                    <a:pt x="835164" y="0"/>
                  </a:lnTo>
                  <a:lnTo>
                    <a:pt x="588886" y="0"/>
                  </a:lnTo>
                  <a:lnTo>
                    <a:pt x="0" y="1676665"/>
                  </a:lnTo>
                  <a:close/>
                </a:path>
              </a:pathLst>
            </a:custGeom>
            <a:grpFill/>
            <a:ln w="847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/>
              <a:endParaRPr lang="en-SV">
                <a:latin typeface="Montserrat" pitchFamily="2" charset="77"/>
              </a:endParaRPr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3B9F1DBB-F979-A2BB-416F-052BF6273A6B}"/>
                </a:ext>
              </a:extLst>
            </p:cNvPr>
            <p:cNvSpPr/>
            <p:nvPr/>
          </p:nvSpPr>
          <p:spPr>
            <a:xfrm>
              <a:off x="19664148" y="3253111"/>
              <a:ext cx="849443" cy="872155"/>
            </a:xfrm>
            <a:custGeom>
              <a:avLst/>
              <a:gdLst>
                <a:gd name="connsiteX0" fmla="*/ 0 w 849443"/>
                <a:gd name="connsiteY0" fmla="*/ 0 h 872155"/>
                <a:gd name="connsiteX1" fmla="*/ 0 w 849443"/>
                <a:gd name="connsiteY1" fmla="*/ 218939 h 872155"/>
                <a:gd name="connsiteX2" fmla="*/ 596272 w 849443"/>
                <a:gd name="connsiteY2" fmla="*/ 436074 h 872155"/>
                <a:gd name="connsiteX3" fmla="*/ 0 w 849443"/>
                <a:gd name="connsiteY3" fmla="*/ 653213 h 872155"/>
                <a:gd name="connsiteX4" fmla="*/ 0 w 849443"/>
                <a:gd name="connsiteY4" fmla="*/ 872156 h 872155"/>
                <a:gd name="connsiteX5" fmla="*/ 849443 w 849443"/>
                <a:gd name="connsiteY5" fmla="*/ 551773 h 872155"/>
                <a:gd name="connsiteX6" fmla="*/ 849443 w 849443"/>
                <a:gd name="connsiteY6" fmla="*/ 320380 h 872155"/>
                <a:gd name="connsiteX7" fmla="*/ 0 w 849443"/>
                <a:gd name="connsiteY7" fmla="*/ 0 h 872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9443" h="872155">
                  <a:moveTo>
                    <a:pt x="0" y="0"/>
                  </a:moveTo>
                  <a:lnTo>
                    <a:pt x="0" y="218939"/>
                  </a:lnTo>
                  <a:lnTo>
                    <a:pt x="596272" y="436074"/>
                  </a:lnTo>
                  <a:lnTo>
                    <a:pt x="0" y="653213"/>
                  </a:lnTo>
                  <a:lnTo>
                    <a:pt x="0" y="872156"/>
                  </a:lnTo>
                  <a:lnTo>
                    <a:pt x="849443" y="551773"/>
                  </a:lnTo>
                  <a:lnTo>
                    <a:pt x="849443" y="32038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847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/>
              <a:endParaRPr lang="en-SV">
                <a:latin typeface="Montserrat" pitchFamily="2" charset="7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290707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2D3737D9-CF3F-F71B-D9F1-D18D2FF2C11A}"/>
              </a:ext>
            </a:extLst>
          </p:cNvPr>
          <p:cNvSpPr/>
          <p:nvPr/>
        </p:nvSpPr>
        <p:spPr>
          <a:xfrm>
            <a:off x="2879328" y="4053839"/>
            <a:ext cx="8115888" cy="8367129"/>
          </a:xfrm>
          <a:prstGeom prst="roundRect">
            <a:avLst>
              <a:gd name="adj" fmla="val 6854"/>
            </a:avLst>
          </a:prstGeom>
          <a:noFill/>
          <a:ln w="508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V">
              <a:latin typeface="Montserrat" pitchFamily="2" charset="77"/>
            </a:endParaRP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E054D24B-9C1A-8DFA-C1A1-4F061190C19D}"/>
              </a:ext>
            </a:extLst>
          </p:cNvPr>
          <p:cNvSpPr/>
          <p:nvPr/>
        </p:nvSpPr>
        <p:spPr>
          <a:xfrm>
            <a:off x="13182317" y="4053840"/>
            <a:ext cx="8115888" cy="8367128"/>
          </a:xfrm>
          <a:prstGeom prst="roundRect">
            <a:avLst>
              <a:gd name="adj" fmla="val 6854"/>
            </a:avLst>
          </a:prstGeom>
          <a:noFill/>
          <a:ln w="508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V">
              <a:latin typeface="Montserrat" pitchFamily="2" charset="7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FD913C9-F8EC-5C9B-CD28-8E4306D20727}"/>
              </a:ext>
            </a:extLst>
          </p:cNvPr>
          <p:cNvSpPr txBox="1"/>
          <p:nvPr/>
        </p:nvSpPr>
        <p:spPr>
          <a:xfrm>
            <a:off x="3614109" y="5883000"/>
            <a:ext cx="6422182" cy="71605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SV"/>
            </a:defPPr>
            <a:lvl1pPr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defRPr sz="3100">
                <a:latin typeface="Montserrat" pitchFamily="2" charset="77"/>
              </a:defRPr>
            </a:lvl1pPr>
          </a:lstStyle>
          <a:p>
            <a:pPr marL="457200" indent="-457200">
              <a:buFontTx/>
              <a:buChar char="-"/>
            </a:pPr>
            <a:r>
              <a:rPr lang="en-US"/>
              <a:t>Conceptul de list</a:t>
            </a:r>
            <a:r>
              <a:rPr lang="ro-RO"/>
              <a:t>ă de prezența este ineficient</a:t>
            </a:r>
          </a:p>
          <a:p>
            <a:pPr marL="457200" indent="-457200">
              <a:buFontTx/>
              <a:buChar char="-"/>
            </a:pPr>
            <a:r>
              <a:rPr lang="ro-RO"/>
              <a:t>Nu exista o platforma pentru ca studenții si profesorii să vadă prezențele și orarul</a:t>
            </a:r>
          </a:p>
          <a:p>
            <a:pPr marL="457200" indent="-457200">
              <a:buFontTx/>
              <a:buChar char="-"/>
            </a:pPr>
            <a:r>
              <a:rPr lang="ro-RO"/>
              <a:t>Studenții pot înșela cadrele                                </a:t>
            </a:r>
          </a:p>
          <a:p>
            <a:r>
              <a:rPr lang="ro-RO"/>
              <a:t>     didactice cu privire la     </a:t>
            </a:r>
          </a:p>
          <a:p>
            <a:r>
              <a:rPr lang="ro-RO"/>
              <a:t>     numărul real de oameni din    </a:t>
            </a:r>
          </a:p>
          <a:p>
            <a:r>
              <a:rPr lang="ro-RO"/>
              <a:t>     sală</a:t>
            </a:r>
          </a:p>
          <a:p>
            <a:pPr marL="457200" indent="-457200" algn="ctr">
              <a:buFontTx/>
              <a:buChar char="-"/>
            </a:pPr>
            <a:endParaRPr lang="ro-RO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BD0F42D-B8FD-7404-E3A1-1A13FBA243F8}"/>
              </a:ext>
            </a:extLst>
          </p:cNvPr>
          <p:cNvSpPr txBox="1"/>
          <p:nvPr/>
        </p:nvSpPr>
        <p:spPr>
          <a:xfrm>
            <a:off x="3755021" y="4770536"/>
            <a:ext cx="6082900" cy="754053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>
            <a:defPPr>
              <a:defRPr lang="en-SV"/>
            </a:defPPr>
            <a:lvl1pPr algn="ctr">
              <a:defRPr sz="4300" b="1">
                <a:solidFill>
                  <a:schemeClr val="tx2"/>
                </a:solidFill>
                <a:latin typeface="Montserrat" pitchFamily="2" charset="77"/>
                <a:ea typeface="Arimo" panose="020B0604020202020204" pitchFamily="34" charset="0"/>
                <a:cs typeface="Space Grotesk" pitchFamily="2" charset="77"/>
              </a:defRPr>
            </a:lvl1pPr>
            <a:lvl2pPr marL="914217" defTabSz="1828434">
              <a:defRPr sz="3600"/>
            </a:lvl2pPr>
            <a:lvl3pPr marL="1828434" defTabSz="1828434">
              <a:defRPr sz="3600"/>
            </a:lvl3pPr>
            <a:lvl4pPr marL="2742651" defTabSz="1828434">
              <a:defRPr sz="3600"/>
            </a:lvl4pPr>
            <a:lvl5pPr marL="3656868" defTabSz="1828434">
              <a:defRPr sz="3600"/>
            </a:lvl5pPr>
            <a:lvl6pPr marL="4571086" defTabSz="1828434">
              <a:defRPr sz="3600"/>
            </a:lvl6pPr>
            <a:lvl7pPr marL="5485303" defTabSz="1828434">
              <a:defRPr sz="3600"/>
            </a:lvl7pPr>
            <a:lvl8pPr marL="6399520" defTabSz="1828434">
              <a:defRPr sz="3600"/>
            </a:lvl8pPr>
            <a:lvl9pPr marL="7313737" defTabSz="1828434">
              <a:defRPr sz="3600"/>
            </a:lvl9pPr>
          </a:lstStyle>
          <a:p>
            <a:r>
              <a:rPr lang="ro-RO"/>
              <a:t>Problema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E54BB0-C35F-954B-EA57-50859FC66307}"/>
              </a:ext>
            </a:extLst>
          </p:cNvPr>
          <p:cNvSpPr txBox="1"/>
          <p:nvPr/>
        </p:nvSpPr>
        <p:spPr>
          <a:xfrm>
            <a:off x="7628282" y="1308482"/>
            <a:ext cx="8861926" cy="144655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>
            <a:defPPr>
              <a:defRPr lang="en-SV"/>
            </a:defPPr>
            <a:lvl1pPr algn="ctr">
              <a:defRPr sz="7350" b="1">
                <a:solidFill>
                  <a:schemeClr val="tx2"/>
                </a:solidFill>
                <a:latin typeface="Montserrat" pitchFamily="2" charset="77"/>
                <a:ea typeface="Arimo" panose="020B0604020202020204" pitchFamily="34" charset="0"/>
                <a:cs typeface="Arimo" panose="020B0604020202020204" pitchFamily="34" charset="0"/>
              </a:defRPr>
            </a:lvl1pPr>
          </a:lstStyle>
          <a:p>
            <a:r>
              <a:rPr lang="ro-RO" sz="8800">
                <a:solidFill>
                  <a:schemeClr val="accent3"/>
                </a:solidFill>
              </a:rPr>
              <a:t>Context</a:t>
            </a:r>
            <a:endParaRPr lang="en-US" sz="8800">
              <a:solidFill>
                <a:schemeClr val="accent3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EEDB5D9-50F4-1340-2AAC-92F0A6459AC2}"/>
              </a:ext>
            </a:extLst>
          </p:cNvPr>
          <p:cNvSpPr/>
          <p:nvPr/>
        </p:nvSpPr>
        <p:spPr>
          <a:xfrm>
            <a:off x="10083298" y="5464558"/>
            <a:ext cx="4211053" cy="421105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V">
              <a:latin typeface="Montserrat" pitchFamily="2" charset="7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5DB36CA-C7B6-B018-26D9-82524238326B}"/>
              </a:ext>
            </a:extLst>
          </p:cNvPr>
          <p:cNvSpPr txBox="1"/>
          <p:nvPr/>
        </p:nvSpPr>
        <p:spPr>
          <a:xfrm>
            <a:off x="14198811" y="4770536"/>
            <a:ext cx="6082900" cy="754053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>
            <a:defPPr>
              <a:defRPr lang="en-SV"/>
            </a:defPPr>
            <a:lvl1pPr algn="ctr">
              <a:defRPr sz="4300" b="1">
                <a:solidFill>
                  <a:schemeClr val="tx2"/>
                </a:solidFill>
                <a:latin typeface="Montserrat" pitchFamily="2" charset="77"/>
                <a:ea typeface="Arimo" panose="020B0604020202020204" pitchFamily="34" charset="0"/>
                <a:cs typeface="Space Grotesk" pitchFamily="2" charset="77"/>
              </a:defRPr>
            </a:lvl1pPr>
            <a:lvl2pPr marL="914217" defTabSz="1828434">
              <a:defRPr sz="3600"/>
            </a:lvl2pPr>
            <a:lvl3pPr marL="1828434" defTabSz="1828434">
              <a:defRPr sz="3600"/>
            </a:lvl3pPr>
            <a:lvl4pPr marL="2742651" defTabSz="1828434">
              <a:defRPr sz="3600"/>
            </a:lvl4pPr>
            <a:lvl5pPr marL="3656868" defTabSz="1828434">
              <a:defRPr sz="3600"/>
            </a:lvl5pPr>
            <a:lvl6pPr marL="4571086" defTabSz="1828434">
              <a:defRPr sz="3600"/>
            </a:lvl6pPr>
            <a:lvl7pPr marL="5485303" defTabSz="1828434">
              <a:defRPr sz="3600"/>
            </a:lvl7pPr>
            <a:lvl8pPr marL="6399520" defTabSz="1828434">
              <a:defRPr sz="3600"/>
            </a:lvl8pPr>
            <a:lvl9pPr marL="7313737" defTabSz="1828434">
              <a:defRPr sz="3600"/>
            </a:lvl9pPr>
          </a:lstStyle>
          <a:p>
            <a:r>
              <a:rPr lang="ro-RO"/>
              <a:t>Soluția</a:t>
            </a:r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A714234-1412-E129-943F-57229E5FB225}"/>
              </a:ext>
            </a:extLst>
          </p:cNvPr>
          <p:cNvGrpSpPr/>
          <p:nvPr/>
        </p:nvGrpSpPr>
        <p:grpSpPr>
          <a:xfrm>
            <a:off x="10785922" y="6910587"/>
            <a:ext cx="2805807" cy="1296737"/>
            <a:chOff x="16885721" y="2813473"/>
            <a:chExt cx="3627870" cy="1676665"/>
          </a:xfrm>
          <a:solidFill>
            <a:schemeClr val="bg1"/>
          </a:solidFill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9383E33C-66CE-CA46-0DC6-A9968AEF94E3}"/>
                </a:ext>
              </a:extLst>
            </p:cNvPr>
            <p:cNvSpPr/>
            <p:nvPr/>
          </p:nvSpPr>
          <p:spPr>
            <a:xfrm>
              <a:off x="16885721" y="3253111"/>
              <a:ext cx="849443" cy="872155"/>
            </a:xfrm>
            <a:custGeom>
              <a:avLst/>
              <a:gdLst>
                <a:gd name="connsiteX0" fmla="*/ 0 w 849443"/>
                <a:gd name="connsiteY0" fmla="*/ 551773 h 872155"/>
                <a:gd name="connsiteX1" fmla="*/ 849443 w 849443"/>
                <a:gd name="connsiteY1" fmla="*/ 872156 h 872155"/>
                <a:gd name="connsiteX2" fmla="*/ 849443 w 849443"/>
                <a:gd name="connsiteY2" fmla="*/ 653213 h 872155"/>
                <a:gd name="connsiteX3" fmla="*/ 253150 w 849443"/>
                <a:gd name="connsiteY3" fmla="*/ 436074 h 872155"/>
                <a:gd name="connsiteX4" fmla="*/ 849443 w 849443"/>
                <a:gd name="connsiteY4" fmla="*/ 218939 h 872155"/>
                <a:gd name="connsiteX5" fmla="*/ 849443 w 849443"/>
                <a:gd name="connsiteY5" fmla="*/ 0 h 872155"/>
                <a:gd name="connsiteX6" fmla="*/ 0 w 849443"/>
                <a:gd name="connsiteY6" fmla="*/ 320380 h 872155"/>
                <a:gd name="connsiteX7" fmla="*/ 0 w 849443"/>
                <a:gd name="connsiteY7" fmla="*/ 551773 h 872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9443" h="872155">
                  <a:moveTo>
                    <a:pt x="0" y="551773"/>
                  </a:moveTo>
                  <a:lnTo>
                    <a:pt x="849443" y="872156"/>
                  </a:lnTo>
                  <a:lnTo>
                    <a:pt x="849443" y="653213"/>
                  </a:lnTo>
                  <a:lnTo>
                    <a:pt x="253150" y="436074"/>
                  </a:lnTo>
                  <a:lnTo>
                    <a:pt x="849443" y="218939"/>
                  </a:lnTo>
                  <a:lnTo>
                    <a:pt x="849443" y="0"/>
                  </a:lnTo>
                  <a:lnTo>
                    <a:pt x="0" y="320380"/>
                  </a:lnTo>
                  <a:lnTo>
                    <a:pt x="0" y="551773"/>
                  </a:lnTo>
                  <a:close/>
                </a:path>
              </a:pathLst>
            </a:custGeom>
            <a:grpFill/>
            <a:ln w="847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/>
              <a:endParaRPr lang="en-SV">
                <a:latin typeface="Montserrat" pitchFamily="2" charset="77"/>
              </a:endParaRPr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8DD9E7DC-AF3F-84F0-7469-58683CC05684}"/>
                </a:ext>
              </a:extLst>
            </p:cNvPr>
            <p:cNvSpPr/>
            <p:nvPr/>
          </p:nvSpPr>
          <p:spPr>
            <a:xfrm>
              <a:off x="18290109" y="2813473"/>
              <a:ext cx="835164" cy="1676665"/>
            </a:xfrm>
            <a:custGeom>
              <a:avLst/>
              <a:gdLst>
                <a:gd name="connsiteX0" fmla="*/ 0 w 835164"/>
                <a:gd name="connsiteY0" fmla="*/ 1676665 h 1676665"/>
                <a:gd name="connsiteX1" fmla="*/ 246253 w 835164"/>
                <a:gd name="connsiteY1" fmla="*/ 1676665 h 1676665"/>
                <a:gd name="connsiteX2" fmla="*/ 835164 w 835164"/>
                <a:gd name="connsiteY2" fmla="*/ 0 h 1676665"/>
                <a:gd name="connsiteX3" fmla="*/ 588886 w 835164"/>
                <a:gd name="connsiteY3" fmla="*/ 0 h 1676665"/>
                <a:gd name="connsiteX4" fmla="*/ 0 w 835164"/>
                <a:gd name="connsiteY4" fmla="*/ 1676665 h 1676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5164" h="1676665">
                  <a:moveTo>
                    <a:pt x="0" y="1676665"/>
                  </a:moveTo>
                  <a:lnTo>
                    <a:pt x="246253" y="1676665"/>
                  </a:lnTo>
                  <a:lnTo>
                    <a:pt x="835164" y="0"/>
                  </a:lnTo>
                  <a:lnTo>
                    <a:pt x="588886" y="0"/>
                  </a:lnTo>
                  <a:lnTo>
                    <a:pt x="0" y="1676665"/>
                  </a:lnTo>
                  <a:close/>
                </a:path>
              </a:pathLst>
            </a:custGeom>
            <a:grpFill/>
            <a:ln w="847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/>
              <a:endParaRPr lang="en-SV">
                <a:latin typeface="Montserrat" pitchFamily="2" charset="77"/>
              </a:endParaRPr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1842B859-4ED4-34ED-36FB-99740B3DEF06}"/>
                </a:ext>
              </a:extLst>
            </p:cNvPr>
            <p:cNvSpPr/>
            <p:nvPr/>
          </p:nvSpPr>
          <p:spPr>
            <a:xfrm>
              <a:off x="19664148" y="3253111"/>
              <a:ext cx="849443" cy="872155"/>
            </a:xfrm>
            <a:custGeom>
              <a:avLst/>
              <a:gdLst>
                <a:gd name="connsiteX0" fmla="*/ 0 w 849443"/>
                <a:gd name="connsiteY0" fmla="*/ 0 h 872155"/>
                <a:gd name="connsiteX1" fmla="*/ 0 w 849443"/>
                <a:gd name="connsiteY1" fmla="*/ 218939 h 872155"/>
                <a:gd name="connsiteX2" fmla="*/ 596272 w 849443"/>
                <a:gd name="connsiteY2" fmla="*/ 436074 h 872155"/>
                <a:gd name="connsiteX3" fmla="*/ 0 w 849443"/>
                <a:gd name="connsiteY3" fmla="*/ 653213 h 872155"/>
                <a:gd name="connsiteX4" fmla="*/ 0 w 849443"/>
                <a:gd name="connsiteY4" fmla="*/ 872156 h 872155"/>
                <a:gd name="connsiteX5" fmla="*/ 849443 w 849443"/>
                <a:gd name="connsiteY5" fmla="*/ 551773 h 872155"/>
                <a:gd name="connsiteX6" fmla="*/ 849443 w 849443"/>
                <a:gd name="connsiteY6" fmla="*/ 320380 h 872155"/>
                <a:gd name="connsiteX7" fmla="*/ 0 w 849443"/>
                <a:gd name="connsiteY7" fmla="*/ 0 h 872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9443" h="872155">
                  <a:moveTo>
                    <a:pt x="0" y="0"/>
                  </a:moveTo>
                  <a:lnTo>
                    <a:pt x="0" y="218939"/>
                  </a:lnTo>
                  <a:lnTo>
                    <a:pt x="596272" y="436074"/>
                  </a:lnTo>
                  <a:lnTo>
                    <a:pt x="0" y="653213"/>
                  </a:lnTo>
                  <a:lnTo>
                    <a:pt x="0" y="872156"/>
                  </a:lnTo>
                  <a:lnTo>
                    <a:pt x="849443" y="551773"/>
                  </a:lnTo>
                  <a:lnTo>
                    <a:pt x="849443" y="32038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847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/>
              <a:endParaRPr lang="en-SV">
                <a:latin typeface="Montserrat" pitchFamily="2" charset="77"/>
              </a:endParaRPr>
            </a:p>
          </p:txBody>
        </p:sp>
      </p:grpSp>
      <p:sp>
        <p:nvSpPr>
          <p:cNvPr id="23" name="Graphic 43">
            <a:extLst>
              <a:ext uri="{FF2B5EF4-FFF2-40B4-BE49-F238E27FC236}">
                <a16:creationId xmlns:a16="http://schemas.microsoft.com/office/drawing/2014/main" id="{67D886EC-8B67-4FEC-1C80-E76096B5707C}"/>
              </a:ext>
            </a:extLst>
          </p:cNvPr>
          <p:cNvSpPr/>
          <p:nvPr/>
        </p:nvSpPr>
        <p:spPr>
          <a:xfrm flipH="1">
            <a:off x="8982380" y="1242657"/>
            <a:ext cx="461953" cy="1578200"/>
          </a:xfrm>
          <a:custGeom>
            <a:avLst/>
            <a:gdLst>
              <a:gd name="connsiteX0" fmla="*/ 2945598 w 3362912"/>
              <a:gd name="connsiteY0" fmla="*/ 5253514 h 11488932"/>
              <a:gd name="connsiteX1" fmla="*/ 2552817 w 3362912"/>
              <a:gd name="connsiteY1" fmla="*/ 5106211 h 11488932"/>
              <a:gd name="connsiteX2" fmla="*/ 2405605 w 3362912"/>
              <a:gd name="connsiteY2" fmla="*/ 4639767 h 11488932"/>
              <a:gd name="connsiteX3" fmla="*/ 2405605 w 3362912"/>
              <a:gd name="connsiteY3" fmla="*/ 1816602 h 11488932"/>
              <a:gd name="connsiteX4" fmla="*/ 1933048 w 3362912"/>
              <a:gd name="connsiteY4" fmla="*/ 454169 h 11488932"/>
              <a:gd name="connsiteX5" fmla="*/ 540062 w 3362912"/>
              <a:gd name="connsiteY5" fmla="*/ 0 h 11488932"/>
              <a:gd name="connsiteX6" fmla="*/ 0 w 3362912"/>
              <a:gd name="connsiteY6" fmla="*/ 0 h 11488932"/>
              <a:gd name="connsiteX7" fmla="*/ 0 w 3362912"/>
              <a:gd name="connsiteY7" fmla="*/ 969684 h 11488932"/>
              <a:gd name="connsiteX8" fmla="*/ 294566 w 3362912"/>
              <a:gd name="connsiteY8" fmla="*/ 969684 h 11488932"/>
              <a:gd name="connsiteX9" fmla="*/ 1000274 w 3362912"/>
              <a:gd name="connsiteY9" fmla="*/ 1215207 h 11488932"/>
              <a:gd name="connsiteX10" fmla="*/ 1227336 w 3362912"/>
              <a:gd name="connsiteY10" fmla="*/ 1927100 h 11488932"/>
              <a:gd name="connsiteX11" fmla="*/ 1227336 w 3362912"/>
              <a:gd name="connsiteY11" fmla="*/ 4615230 h 11488932"/>
              <a:gd name="connsiteX12" fmla="*/ 1331647 w 3362912"/>
              <a:gd name="connsiteY12" fmla="*/ 5284217 h 11488932"/>
              <a:gd name="connsiteX13" fmla="*/ 1656918 w 3362912"/>
              <a:gd name="connsiteY13" fmla="*/ 5640164 h 11488932"/>
              <a:gd name="connsiteX14" fmla="*/ 1898460 w 3362912"/>
              <a:gd name="connsiteY14" fmla="*/ 5740689 h 11488932"/>
              <a:gd name="connsiteX15" fmla="*/ 1656918 w 3362912"/>
              <a:gd name="connsiteY15" fmla="*/ 5842706 h 11488932"/>
              <a:gd name="connsiteX16" fmla="*/ 1331647 w 3362912"/>
              <a:gd name="connsiteY16" fmla="*/ 6204754 h 11488932"/>
              <a:gd name="connsiteX17" fmla="*/ 1227336 w 3362912"/>
              <a:gd name="connsiteY17" fmla="*/ 6873740 h 11488932"/>
              <a:gd name="connsiteX18" fmla="*/ 1227336 w 3362912"/>
              <a:gd name="connsiteY18" fmla="*/ 9561842 h 11488932"/>
              <a:gd name="connsiteX19" fmla="*/ 1000274 w 3362912"/>
              <a:gd name="connsiteY19" fmla="*/ 10273772 h 11488932"/>
              <a:gd name="connsiteX20" fmla="*/ 294566 w 3362912"/>
              <a:gd name="connsiteY20" fmla="*/ 10519323 h 11488932"/>
              <a:gd name="connsiteX21" fmla="*/ 0 w 3362912"/>
              <a:gd name="connsiteY21" fmla="*/ 10519323 h 11488932"/>
              <a:gd name="connsiteX22" fmla="*/ 0 w 3362912"/>
              <a:gd name="connsiteY22" fmla="*/ 11488933 h 11488932"/>
              <a:gd name="connsiteX23" fmla="*/ 540062 w 3362912"/>
              <a:gd name="connsiteY23" fmla="*/ 11488933 h 11488932"/>
              <a:gd name="connsiteX24" fmla="*/ 1933048 w 3362912"/>
              <a:gd name="connsiteY24" fmla="*/ 11028664 h 11488932"/>
              <a:gd name="connsiteX25" fmla="*/ 2405605 w 3362912"/>
              <a:gd name="connsiteY25" fmla="*/ 9672396 h 11488932"/>
              <a:gd name="connsiteX26" fmla="*/ 2405605 w 3362912"/>
              <a:gd name="connsiteY26" fmla="*/ 6849204 h 11488932"/>
              <a:gd name="connsiteX27" fmla="*/ 2552817 w 3362912"/>
              <a:gd name="connsiteY27" fmla="*/ 6382759 h 11488932"/>
              <a:gd name="connsiteX28" fmla="*/ 2945598 w 3362912"/>
              <a:gd name="connsiteY28" fmla="*/ 6235466 h 11488932"/>
              <a:gd name="connsiteX29" fmla="*/ 3362913 w 3362912"/>
              <a:gd name="connsiteY29" fmla="*/ 6235466 h 11488932"/>
              <a:gd name="connsiteX30" fmla="*/ 3362913 w 3362912"/>
              <a:gd name="connsiteY30" fmla="*/ 5253514 h 11488932"/>
              <a:gd name="connsiteX31" fmla="*/ 2945598 w 3362912"/>
              <a:gd name="connsiteY31" fmla="*/ 5253514 h 11488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362912" h="11488932">
                <a:moveTo>
                  <a:pt x="2945598" y="5253514"/>
                </a:moveTo>
                <a:cubicBezTo>
                  <a:pt x="2781787" y="5253514"/>
                  <a:pt x="2651026" y="5204432"/>
                  <a:pt x="2552817" y="5106211"/>
                </a:cubicBezTo>
                <a:cubicBezTo>
                  <a:pt x="2454673" y="5007991"/>
                  <a:pt x="2405605" y="4852670"/>
                  <a:pt x="2405605" y="4639767"/>
                </a:cubicBezTo>
                <a:lnTo>
                  <a:pt x="2405605" y="1816602"/>
                </a:lnTo>
                <a:cubicBezTo>
                  <a:pt x="2405605" y="1211161"/>
                  <a:pt x="2247969" y="756995"/>
                  <a:pt x="1933048" y="454169"/>
                </a:cubicBezTo>
                <a:cubicBezTo>
                  <a:pt x="1617988" y="151484"/>
                  <a:pt x="1153735" y="0"/>
                  <a:pt x="540062" y="0"/>
                </a:cubicBezTo>
                <a:lnTo>
                  <a:pt x="0" y="0"/>
                </a:lnTo>
                <a:lnTo>
                  <a:pt x="0" y="969684"/>
                </a:lnTo>
                <a:lnTo>
                  <a:pt x="294566" y="969684"/>
                </a:lnTo>
                <a:cubicBezTo>
                  <a:pt x="613669" y="969684"/>
                  <a:pt x="848809" y="1051599"/>
                  <a:pt x="1000274" y="1215207"/>
                </a:cubicBezTo>
                <a:cubicBezTo>
                  <a:pt x="1151606" y="1378963"/>
                  <a:pt x="1227336" y="1616189"/>
                  <a:pt x="1227336" y="1927100"/>
                </a:cubicBezTo>
                <a:lnTo>
                  <a:pt x="1227336" y="4615230"/>
                </a:lnTo>
                <a:cubicBezTo>
                  <a:pt x="1227336" y="4901753"/>
                  <a:pt x="1262082" y="5124646"/>
                  <a:pt x="1331647" y="5284217"/>
                </a:cubicBezTo>
                <a:cubicBezTo>
                  <a:pt x="1401072" y="5443787"/>
                  <a:pt x="1509632" y="5562507"/>
                  <a:pt x="1656918" y="5640164"/>
                </a:cubicBezTo>
                <a:cubicBezTo>
                  <a:pt x="1728677" y="5678098"/>
                  <a:pt x="1809231" y="5711578"/>
                  <a:pt x="1898460" y="5740689"/>
                </a:cubicBezTo>
                <a:cubicBezTo>
                  <a:pt x="1809231" y="5768920"/>
                  <a:pt x="1728677" y="5802910"/>
                  <a:pt x="1656918" y="5842706"/>
                </a:cubicBezTo>
                <a:cubicBezTo>
                  <a:pt x="1509632" y="5924556"/>
                  <a:pt x="1401072" y="6045183"/>
                  <a:pt x="1331647" y="6204754"/>
                </a:cubicBezTo>
                <a:cubicBezTo>
                  <a:pt x="1262082" y="6364325"/>
                  <a:pt x="1227336" y="6587366"/>
                  <a:pt x="1227336" y="6873740"/>
                </a:cubicBezTo>
                <a:lnTo>
                  <a:pt x="1227336" y="9561842"/>
                </a:lnTo>
                <a:cubicBezTo>
                  <a:pt x="1227336" y="9872762"/>
                  <a:pt x="1151606" y="10109980"/>
                  <a:pt x="1000274" y="10273772"/>
                </a:cubicBezTo>
                <a:cubicBezTo>
                  <a:pt x="848809" y="10437380"/>
                  <a:pt x="613669" y="10519323"/>
                  <a:pt x="294566" y="10519323"/>
                </a:cubicBezTo>
                <a:lnTo>
                  <a:pt x="0" y="10519323"/>
                </a:lnTo>
                <a:lnTo>
                  <a:pt x="0" y="11488933"/>
                </a:lnTo>
                <a:lnTo>
                  <a:pt x="540062" y="11488933"/>
                </a:lnTo>
                <a:cubicBezTo>
                  <a:pt x="1153735" y="11488933"/>
                  <a:pt x="1617988" y="11335510"/>
                  <a:pt x="1933048" y="11028664"/>
                </a:cubicBezTo>
                <a:cubicBezTo>
                  <a:pt x="2247969" y="10721819"/>
                  <a:pt x="2405605" y="10269606"/>
                  <a:pt x="2405605" y="9672396"/>
                </a:cubicBezTo>
                <a:lnTo>
                  <a:pt x="2405605" y="6849204"/>
                </a:lnTo>
                <a:cubicBezTo>
                  <a:pt x="2405605" y="6636513"/>
                  <a:pt x="2454673" y="6480989"/>
                  <a:pt x="2552817" y="6382759"/>
                </a:cubicBezTo>
                <a:cubicBezTo>
                  <a:pt x="2651026" y="6284539"/>
                  <a:pt x="2781787" y="6235466"/>
                  <a:pt x="2945598" y="6235466"/>
                </a:cubicBezTo>
                <a:lnTo>
                  <a:pt x="3362913" y="6235466"/>
                </a:lnTo>
                <a:lnTo>
                  <a:pt x="3362913" y="5253514"/>
                </a:lnTo>
                <a:lnTo>
                  <a:pt x="2945598" y="5253514"/>
                </a:lnTo>
                <a:close/>
              </a:path>
            </a:pathLst>
          </a:custGeom>
          <a:solidFill>
            <a:schemeClr val="accent3"/>
          </a:solidFill>
          <a:ln w="9236" cap="flat">
            <a:noFill/>
            <a:prstDash val="solid"/>
            <a:miter/>
          </a:ln>
        </p:spPr>
        <p:txBody>
          <a:bodyPr rtlCol="0" anchor="ctr"/>
          <a:lstStyle/>
          <a:p>
            <a:endParaRPr lang="en-SV">
              <a:latin typeface="Montserrat" pitchFamily="2" charset="77"/>
            </a:endParaRPr>
          </a:p>
        </p:txBody>
      </p:sp>
      <p:sp>
        <p:nvSpPr>
          <p:cNvPr id="26" name="Graphic 66">
            <a:extLst>
              <a:ext uri="{FF2B5EF4-FFF2-40B4-BE49-F238E27FC236}">
                <a16:creationId xmlns:a16="http://schemas.microsoft.com/office/drawing/2014/main" id="{7846B85B-2425-4D16-BB5F-13F89046CFB2}"/>
              </a:ext>
            </a:extLst>
          </p:cNvPr>
          <p:cNvSpPr/>
          <p:nvPr/>
        </p:nvSpPr>
        <p:spPr>
          <a:xfrm>
            <a:off x="-358666" y="6910587"/>
            <a:ext cx="2104132" cy="7114855"/>
          </a:xfrm>
          <a:custGeom>
            <a:avLst/>
            <a:gdLst>
              <a:gd name="connsiteX0" fmla="*/ 491348 w 2974243"/>
              <a:gd name="connsiteY0" fmla="*/ 10057027 h 10057027"/>
              <a:gd name="connsiteX1" fmla="*/ 0 w 2974243"/>
              <a:gd name="connsiteY1" fmla="*/ 10057027 h 10057027"/>
              <a:gd name="connsiteX2" fmla="*/ 0 w 2974243"/>
              <a:gd name="connsiteY2" fmla="*/ 9171307 h 10057027"/>
              <a:gd name="connsiteX3" fmla="*/ 277177 w 2974243"/>
              <a:gd name="connsiteY3" fmla="*/ 9171307 h 10057027"/>
              <a:gd name="connsiteX4" fmla="*/ 878029 w 2974243"/>
              <a:gd name="connsiteY4" fmla="*/ 8963681 h 10057027"/>
              <a:gd name="connsiteX5" fmla="*/ 1070743 w 2974243"/>
              <a:gd name="connsiteY5" fmla="*/ 8356706 h 10057027"/>
              <a:gd name="connsiteX6" fmla="*/ 1070743 w 2974243"/>
              <a:gd name="connsiteY6" fmla="*/ 6013075 h 10057027"/>
              <a:gd name="connsiteX7" fmla="*/ 1163433 w 2974243"/>
              <a:gd name="connsiteY7" fmla="*/ 5421752 h 10057027"/>
              <a:gd name="connsiteX8" fmla="*/ 1455913 w 2974243"/>
              <a:gd name="connsiteY8" fmla="*/ 5096526 h 10057027"/>
              <a:gd name="connsiteX9" fmla="*/ 1614284 w 2974243"/>
              <a:gd name="connsiteY9" fmla="*/ 5025043 h 10057027"/>
              <a:gd name="connsiteX10" fmla="*/ 1456284 w 2974243"/>
              <a:gd name="connsiteY10" fmla="*/ 4955409 h 10057027"/>
              <a:gd name="connsiteX11" fmla="*/ 1163433 w 2974243"/>
              <a:gd name="connsiteY11" fmla="*/ 4635292 h 10057027"/>
              <a:gd name="connsiteX12" fmla="*/ 1070743 w 2974243"/>
              <a:gd name="connsiteY12" fmla="*/ 4043985 h 10057027"/>
              <a:gd name="connsiteX13" fmla="*/ 1070743 w 2974243"/>
              <a:gd name="connsiteY13" fmla="*/ 1700330 h 10057027"/>
              <a:gd name="connsiteX14" fmla="*/ 878021 w 2974243"/>
              <a:gd name="connsiteY14" fmla="*/ 1093363 h 10057027"/>
              <a:gd name="connsiteX15" fmla="*/ 277177 w 2974243"/>
              <a:gd name="connsiteY15" fmla="*/ 885785 h 10057027"/>
              <a:gd name="connsiteX16" fmla="*/ 0 w 2974243"/>
              <a:gd name="connsiteY16" fmla="*/ 885785 h 10057027"/>
              <a:gd name="connsiteX17" fmla="*/ 0 w 2974243"/>
              <a:gd name="connsiteY17" fmla="*/ 0 h 10057027"/>
              <a:gd name="connsiteX18" fmla="*/ 491348 w 2974243"/>
              <a:gd name="connsiteY18" fmla="*/ 0 h 10057027"/>
              <a:gd name="connsiteX19" fmla="*/ 1720600 w 2974243"/>
              <a:gd name="connsiteY19" fmla="*/ 401597 h 10057027"/>
              <a:gd name="connsiteX20" fmla="*/ 2139079 w 2974243"/>
              <a:gd name="connsiteY20" fmla="*/ 1603992 h 10057027"/>
              <a:gd name="connsiteX21" fmla="*/ 2139079 w 2974243"/>
              <a:gd name="connsiteY21" fmla="*/ 4065378 h 10057027"/>
              <a:gd name="connsiteX22" fmla="*/ 2261597 w 2974243"/>
              <a:gd name="connsiteY22" fmla="*/ 4457776 h 10057027"/>
              <a:gd name="connsiteX23" fmla="*/ 2589978 w 2974243"/>
              <a:gd name="connsiteY23" fmla="*/ 4580294 h 10057027"/>
              <a:gd name="connsiteX24" fmla="*/ 2974244 w 2974243"/>
              <a:gd name="connsiteY24" fmla="*/ 4580294 h 10057027"/>
              <a:gd name="connsiteX25" fmla="*/ 2974244 w 2974243"/>
              <a:gd name="connsiteY25" fmla="*/ 5476767 h 10057027"/>
              <a:gd name="connsiteX26" fmla="*/ 2589978 w 2974243"/>
              <a:gd name="connsiteY26" fmla="*/ 5476767 h 10057027"/>
              <a:gd name="connsiteX27" fmla="*/ 2261589 w 2974243"/>
              <a:gd name="connsiteY27" fmla="*/ 5599284 h 10057027"/>
              <a:gd name="connsiteX28" fmla="*/ 2139079 w 2974243"/>
              <a:gd name="connsiteY28" fmla="*/ 5991683 h 10057027"/>
              <a:gd name="connsiteX29" fmla="*/ 2139079 w 2974243"/>
              <a:gd name="connsiteY29" fmla="*/ 8453092 h 10057027"/>
              <a:gd name="connsiteX30" fmla="*/ 1720713 w 2974243"/>
              <a:gd name="connsiteY30" fmla="*/ 9650091 h 10057027"/>
              <a:gd name="connsiteX31" fmla="*/ 491348 w 2974243"/>
              <a:gd name="connsiteY31" fmla="*/ 10057027 h 10057027"/>
              <a:gd name="connsiteX32" fmla="*/ 40384 w 2974243"/>
              <a:gd name="connsiteY32" fmla="*/ 10016665 h 10057027"/>
              <a:gd name="connsiteX33" fmla="*/ 491348 w 2974243"/>
              <a:gd name="connsiteY33" fmla="*/ 10016665 h 10057027"/>
              <a:gd name="connsiteX34" fmla="*/ 1692533 w 2974243"/>
              <a:gd name="connsiteY34" fmla="*/ 9621109 h 10057027"/>
              <a:gd name="connsiteX35" fmla="*/ 2098695 w 2974243"/>
              <a:gd name="connsiteY35" fmla="*/ 8453092 h 10057027"/>
              <a:gd name="connsiteX36" fmla="*/ 2098695 w 2974243"/>
              <a:gd name="connsiteY36" fmla="*/ 5991683 h 10057027"/>
              <a:gd name="connsiteX37" fmla="*/ 2233029 w 2974243"/>
              <a:gd name="connsiteY37" fmla="*/ 5570755 h 10057027"/>
              <a:gd name="connsiteX38" fmla="*/ 2589978 w 2974243"/>
              <a:gd name="connsiteY38" fmla="*/ 5436404 h 10057027"/>
              <a:gd name="connsiteX39" fmla="*/ 2933859 w 2974243"/>
              <a:gd name="connsiteY39" fmla="*/ 5436404 h 10057027"/>
              <a:gd name="connsiteX40" fmla="*/ 2933859 w 2974243"/>
              <a:gd name="connsiteY40" fmla="*/ 4620656 h 10057027"/>
              <a:gd name="connsiteX41" fmla="*/ 2589978 w 2974243"/>
              <a:gd name="connsiteY41" fmla="*/ 4620656 h 10057027"/>
              <a:gd name="connsiteX42" fmla="*/ 2233037 w 2974243"/>
              <a:gd name="connsiteY42" fmla="*/ 4486313 h 10057027"/>
              <a:gd name="connsiteX43" fmla="*/ 2098695 w 2974243"/>
              <a:gd name="connsiteY43" fmla="*/ 4065378 h 10057027"/>
              <a:gd name="connsiteX44" fmla="*/ 2098695 w 2974243"/>
              <a:gd name="connsiteY44" fmla="*/ 1603992 h 10057027"/>
              <a:gd name="connsiteX45" fmla="*/ 1692622 w 2974243"/>
              <a:gd name="connsiteY45" fmla="*/ 430699 h 10057027"/>
              <a:gd name="connsiteX46" fmla="*/ 491348 w 2974243"/>
              <a:gd name="connsiteY46" fmla="*/ 40363 h 10057027"/>
              <a:gd name="connsiteX47" fmla="*/ 40384 w 2974243"/>
              <a:gd name="connsiteY47" fmla="*/ 40363 h 10057027"/>
              <a:gd name="connsiteX48" fmla="*/ 40384 w 2974243"/>
              <a:gd name="connsiteY48" fmla="*/ 845422 h 10057027"/>
              <a:gd name="connsiteX49" fmla="*/ 277177 w 2974243"/>
              <a:gd name="connsiteY49" fmla="*/ 845422 h 10057027"/>
              <a:gd name="connsiteX50" fmla="*/ 907671 w 2974243"/>
              <a:gd name="connsiteY50" fmla="*/ 1065956 h 10057027"/>
              <a:gd name="connsiteX51" fmla="*/ 1111127 w 2974243"/>
              <a:gd name="connsiteY51" fmla="*/ 1700330 h 10057027"/>
              <a:gd name="connsiteX52" fmla="*/ 1111127 w 2974243"/>
              <a:gd name="connsiteY52" fmla="*/ 4043985 h 10057027"/>
              <a:gd name="connsiteX53" fmla="*/ 1200457 w 2974243"/>
              <a:gd name="connsiteY53" fmla="*/ 4619179 h 10057027"/>
              <a:gd name="connsiteX54" fmla="*/ 1475136 w 2974243"/>
              <a:gd name="connsiteY54" fmla="*/ 4919720 h 10057027"/>
              <a:gd name="connsiteX55" fmla="*/ 1682703 w 2974243"/>
              <a:gd name="connsiteY55" fmla="*/ 5006032 h 10057027"/>
              <a:gd name="connsiteX56" fmla="*/ 1742432 w 2974243"/>
              <a:gd name="connsiteY56" fmla="*/ 5025511 h 10057027"/>
              <a:gd name="connsiteX57" fmla="*/ 1682526 w 2974243"/>
              <a:gd name="connsiteY57" fmla="*/ 5044465 h 10057027"/>
              <a:gd name="connsiteX58" fmla="*/ 1475515 w 2974243"/>
              <a:gd name="connsiteY58" fmla="*/ 5131818 h 10057027"/>
              <a:gd name="connsiteX59" fmla="*/ 1200457 w 2974243"/>
              <a:gd name="connsiteY59" fmla="*/ 5437865 h 10057027"/>
              <a:gd name="connsiteX60" fmla="*/ 1111127 w 2974243"/>
              <a:gd name="connsiteY60" fmla="*/ 6013075 h 10057027"/>
              <a:gd name="connsiteX61" fmla="*/ 1111127 w 2974243"/>
              <a:gd name="connsiteY61" fmla="*/ 8356706 h 10057027"/>
              <a:gd name="connsiteX62" fmla="*/ 907679 w 2974243"/>
              <a:gd name="connsiteY62" fmla="*/ 8991128 h 10057027"/>
              <a:gd name="connsiteX63" fmla="*/ 277177 w 2974243"/>
              <a:gd name="connsiteY63" fmla="*/ 9211670 h 10057027"/>
              <a:gd name="connsiteX64" fmla="*/ 40384 w 2974243"/>
              <a:gd name="connsiteY64" fmla="*/ 9211670 h 10057027"/>
              <a:gd name="connsiteX65" fmla="*/ 40384 w 2974243"/>
              <a:gd name="connsiteY65" fmla="*/ 10016665 h 10057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2974243" h="10057027">
                <a:moveTo>
                  <a:pt x="491348" y="10057027"/>
                </a:moveTo>
                <a:lnTo>
                  <a:pt x="0" y="10057027"/>
                </a:lnTo>
                <a:lnTo>
                  <a:pt x="0" y="9171307"/>
                </a:lnTo>
                <a:lnTo>
                  <a:pt x="277177" y="9171307"/>
                </a:lnTo>
                <a:cubicBezTo>
                  <a:pt x="548273" y="9171307"/>
                  <a:pt x="750431" y="9101399"/>
                  <a:pt x="878029" y="8963681"/>
                </a:cubicBezTo>
                <a:cubicBezTo>
                  <a:pt x="1005902" y="8825398"/>
                  <a:pt x="1070743" y="8621162"/>
                  <a:pt x="1070743" y="8356706"/>
                </a:cubicBezTo>
                <a:lnTo>
                  <a:pt x="1070743" y="6013075"/>
                </a:lnTo>
                <a:cubicBezTo>
                  <a:pt x="1070743" y="5761687"/>
                  <a:pt x="1101936" y="5562747"/>
                  <a:pt x="1163433" y="5421752"/>
                </a:cubicBezTo>
                <a:cubicBezTo>
                  <a:pt x="1225464" y="5279280"/>
                  <a:pt x="1323864" y="5169856"/>
                  <a:pt x="1455913" y="5096526"/>
                </a:cubicBezTo>
                <a:cubicBezTo>
                  <a:pt x="1503938" y="5069902"/>
                  <a:pt x="1557019" y="5045951"/>
                  <a:pt x="1614284" y="5025043"/>
                </a:cubicBezTo>
                <a:cubicBezTo>
                  <a:pt x="1557108" y="5004038"/>
                  <a:pt x="1504148" y="4980700"/>
                  <a:pt x="1456284" y="4955409"/>
                </a:cubicBezTo>
                <a:cubicBezTo>
                  <a:pt x="1324123" y="4885775"/>
                  <a:pt x="1225593" y="4778080"/>
                  <a:pt x="1163433" y="4635292"/>
                </a:cubicBezTo>
                <a:cubicBezTo>
                  <a:pt x="1101936" y="4494305"/>
                  <a:pt x="1070743" y="4295365"/>
                  <a:pt x="1070743" y="4043985"/>
                </a:cubicBezTo>
                <a:lnTo>
                  <a:pt x="1070743" y="1700330"/>
                </a:lnTo>
                <a:cubicBezTo>
                  <a:pt x="1070743" y="1435865"/>
                  <a:pt x="1005902" y="1231654"/>
                  <a:pt x="878021" y="1093363"/>
                </a:cubicBezTo>
                <a:cubicBezTo>
                  <a:pt x="750431" y="955629"/>
                  <a:pt x="548273" y="885785"/>
                  <a:pt x="277177" y="885785"/>
                </a:cubicBezTo>
                <a:lnTo>
                  <a:pt x="0" y="885785"/>
                </a:lnTo>
                <a:lnTo>
                  <a:pt x="0" y="0"/>
                </a:lnTo>
                <a:lnTo>
                  <a:pt x="491348" y="0"/>
                </a:lnTo>
                <a:cubicBezTo>
                  <a:pt x="1029470" y="0"/>
                  <a:pt x="1443054" y="135117"/>
                  <a:pt x="1720600" y="401597"/>
                </a:cubicBezTo>
                <a:cubicBezTo>
                  <a:pt x="1998283" y="668437"/>
                  <a:pt x="2139079" y="1072980"/>
                  <a:pt x="2139079" y="1603992"/>
                </a:cubicBezTo>
                <a:lnTo>
                  <a:pt x="2139079" y="4065378"/>
                </a:lnTo>
                <a:cubicBezTo>
                  <a:pt x="2139079" y="4244443"/>
                  <a:pt x="2180295" y="4376470"/>
                  <a:pt x="2261597" y="4457776"/>
                </a:cubicBezTo>
                <a:cubicBezTo>
                  <a:pt x="2342931" y="4539067"/>
                  <a:pt x="2453415" y="4580294"/>
                  <a:pt x="2589978" y="4580294"/>
                </a:cubicBezTo>
                <a:lnTo>
                  <a:pt x="2974244" y="4580294"/>
                </a:lnTo>
                <a:lnTo>
                  <a:pt x="2974244" y="5476767"/>
                </a:lnTo>
                <a:lnTo>
                  <a:pt x="2589978" y="5476767"/>
                </a:lnTo>
                <a:cubicBezTo>
                  <a:pt x="2453415" y="5476767"/>
                  <a:pt x="2342931" y="5517993"/>
                  <a:pt x="2261589" y="5599284"/>
                </a:cubicBezTo>
                <a:cubicBezTo>
                  <a:pt x="2180295" y="5680591"/>
                  <a:pt x="2139079" y="5812617"/>
                  <a:pt x="2139079" y="5991683"/>
                </a:cubicBezTo>
                <a:lnTo>
                  <a:pt x="2139079" y="8453092"/>
                </a:lnTo>
                <a:cubicBezTo>
                  <a:pt x="2139079" y="8977001"/>
                  <a:pt x="1998315" y="9379741"/>
                  <a:pt x="1720713" y="9650091"/>
                </a:cubicBezTo>
                <a:cubicBezTo>
                  <a:pt x="1443184" y="9920117"/>
                  <a:pt x="1029567" y="10057027"/>
                  <a:pt x="491348" y="10057027"/>
                </a:cubicBezTo>
                <a:close/>
                <a:moveTo>
                  <a:pt x="40384" y="10016665"/>
                </a:moveTo>
                <a:lnTo>
                  <a:pt x="491348" y="10016665"/>
                </a:lnTo>
                <a:cubicBezTo>
                  <a:pt x="1018671" y="10016665"/>
                  <a:pt x="1422806" y="9883629"/>
                  <a:pt x="1692533" y="9621109"/>
                </a:cubicBezTo>
                <a:cubicBezTo>
                  <a:pt x="1962042" y="9358671"/>
                  <a:pt x="2098695" y="8965699"/>
                  <a:pt x="2098695" y="8453092"/>
                </a:cubicBezTo>
                <a:lnTo>
                  <a:pt x="2098695" y="5991683"/>
                </a:lnTo>
                <a:cubicBezTo>
                  <a:pt x="2098695" y="5801525"/>
                  <a:pt x="2143893" y="5659909"/>
                  <a:pt x="2233029" y="5570755"/>
                </a:cubicBezTo>
                <a:cubicBezTo>
                  <a:pt x="2322222" y="5481602"/>
                  <a:pt x="2442317" y="5436404"/>
                  <a:pt x="2589978" y="5436404"/>
                </a:cubicBezTo>
                <a:lnTo>
                  <a:pt x="2933859" y="5436404"/>
                </a:lnTo>
                <a:lnTo>
                  <a:pt x="2933859" y="4620656"/>
                </a:lnTo>
                <a:lnTo>
                  <a:pt x="2589978" y="4620656"/>
                </a:lnTo>
                <a:cubicBezTo>
                  <a:pt x="2442317" y="4620656"/>
                  <a:pt x="2322222" y="4575458"/>
                  <a:pt x="2233037" y="4486313"/>
                </a:cubicBezTo>
                <a:cubicBezTo>
                  <a:pt x="2143893" y="4397152"/>
                  <a:pt x="2098695" y="4255535"/>
                  <a:pt x="2098695" y="4065378"/>
                </a:cubicBezTo>
                <a:lnTo>
                  <a:pt x="2098695" y="1603992"/>
                </a:lnTo>
                <a:cubicBezTo>
                  <a:pt x="2098695" y="1084386"/>
                  <a:pt x="1962074" y="689632"/>
                  <a:pt x="1692622" y="430699"/>
                </a:cubicBezTo>
                <a:cubicBezTo>
                  <a:pt x="1422854" y="171692"/>
                  <a:pt x="1018687" y="40363"/>
                  <a:pt x="491348" y="40363"/>
                </a:cubicBezTo>
                <a:lnTo>
                  <a:pt x="40384" y="40363"/>
                </a:lnTo>
                <a:lnTo>
                  <a:pt x="40384" y="845422"/>
                </a:lnTo>
                <a:lnTo>
                  <a:pt x="277177" y="845422"/>
                </a:lnTo>
                <a:cubicBezTo>
                  <a:pt x="559986" y="845422"/>
                  <a:pt x="772114" y="919617"/>
                  <a:pt x="907671" y="1065956"/>
                </a:cubicBezTo>
                <a:cubicBezTo>
                  <a:pt x="1042684" y="1211957"/>
                  <a:pt x="1111127" y="1425387"/>
                  <a:pt x="1111127" y="1700330"/>
                </a:cubicBezTo>
                <a:lnTo>
                  <a:pt x="1111127" y="4043985"/>
                </a:lnTo>
                <a:cubicBezTo>
                  <a:pt x="1111127" y="4289770"/>
                  <a:pt x="1141181" y="4483302"/>
                  <a:pt x="1200457" y="4619179"/>
                </a:cubicBezTo>
                <a:cubicBezTo>
                  <a:pt x="1258869" y="4753345"/>
                  <a:pt x="1351285" y="4854462"/>
                  <a:pt x="1475136" y="4919720"/>
                </a:cubicBezTo>
                <a:cubicBezTo>
                  <a:pt x="1536237" y="4952010"/>
                  <a:pt x="1606070" y="4981039"/>
                  <a:pt x="1682703" y="5006032"/>
                </a:cubicBezTo>
                <a:lnTo>
                  <a:pt x="1742432" y="5025511"/>
                </a:lnTo>
                <a:lnTo>
                  <a:pt x="1682526" y="5044465"/>
                </a:lnTo>
                <a:cubicBezTo>
                  <a:pt x="1606151" y="5068618"/>
                  <a:pt x="1536496" y="5098003"/>
                  <a:pt x="1475515" y="5131818"/>
                </a:cubicBezTo>
                <a:cubicBezTo>
                  <a:pt x="1351414" y="5200726"/>
                  <a:pt x="1258869" y="5303700"/>
                  <a:pt x="1200457" y="5437865"/>
                </a:cubicBezTo>
                <a:cubicBezTo>
                  <a:pt x="1141181" y="5573750"/>
                  <a:pt x="1111127" y="5767282"/>
                  <a:pt x="1111127" y="6013075"/>
                </a:cubicBezTo>
                <a:lnTo>
                  <a:pt x="1111127" y="8356706"/>
                </a:lnTo>
                <a:cubicBezTo>
                  <a:pt x="1111127" y="8631657"/>
                  <a:pt x="1042684" y="8845095"/>
                  <a:pt x="907679" y="8991128"/>
                </a:cubicBezTo>
                <a:cubicBezTo>
                  <a:pt x="772114" y="9137484"/>
                  <a:pt x="559986" y="9211670"/>
                  <a:pt x="277177" y="9211670"/>
                </a:cubicBezTo>
                <a:lnTo>
                  <a:pt x="40384" y="9211670"/>
                </a:lnTo>
                <a:lnTo>
                  <a:pt x="40384" y="10016665"/>
                </a:lnTo>
                <a:close/>
              </a:path>
            </a:pathLst>
          </a:custGeom>
          <a:solidFill>
            <a:schemeClr val="accent3"/>
          </a:solidFill>
          <a:ln w="8076" cap="flat">
            <a:noFill/>
            <a:prstDash val="solid"/>
            <a:miter/>
          </a:ln>
        </p:spPr>
        <p:txBody>
          <a:bodyPr rtlCol="0" anchor="ctr"/>
          <a:lstStyle/>
          <a:p>
            <a:endParaRPr lang="en-SV">
              <a:latin typeface="Montserrat" pitchFamily="2" charset="77"/>
            </a:endParaRPr>
          </a:p>
        </p:txBody>
      </p:sp>
      <p:sp>
        <p:nvSpPr>
          <p:cNvPr id="27" name="Graphic 66">
            <a:extLst>
              <a:ext uri="{FF2B5EF4-FFF2-40B4-BE49-F238E27FC236}">
                <a16:creationId xmlns:a16="http://schemas.microsoft.com/office/drawing/2014/main" id="{E9EC905A-DAA2-57F6-DE49-3E65720070A7}"/>
              </a:ext>
            </a:extLst>
          </p:cNvPr>
          <p:cNvSpPr/>
          <p:nvPr/>
        </p:nvSpPr>
        <p:spPr>
          <a:xfrm flipH="1">
            <a:off x="22662889" y="-352155"/>
            <a:ext cx="2104132" cy="7114855"/>
          </a:xfrm>
          <a:custGeom>
            <a:avLst/>
            <a:gdLst>
              <a:gd name="connsiteX0" fmla="*/ 491348 w 2974243"/>
              <a:gd name="connsiteY0" fmla="*/ 10057027 h 10057027"/>
              <a:gd name="connsiteX1" fmla="*/ 0 w 2974243"/>
              <a:gd name="connsiteY1" fmla="*/ 10057027 h 10057027"/>
              <a:gd name="connsiteX2" fmla="*/ 0 w 2974243"/>
              <a:gd name="connsiteY2" fmla="*/ 9171307 h 10057027"/>
              <a:gd name="connsiteX3" fmla="*/ 277177 w 2974243"/>
              <a:gd name="connsiteY3" fmla="*/ 9171307 h 10057027"/>
              <a:gd name="connsiteX4" fmla="*/ 878029 w 2974243"/>
              <a:gd name="connsiteY4" fmla="*/ 8963681 h 10057027"/>
              <a:gd name="connsiteX5" fmla="*/ 1070743 w 2974243"/>
              <a:gd name="connsiteY5" fmla="*/ 8356706 h 10057027"/>
              <a:gd name="connsiteX6" fmla="*/ 1070743 w 2974243"/>
              <a:gd name="connsiteY6" fmla="*/ 6013075 h 10057027"/>
              <a:gd name="connsiteX7" fmla="*/ 1163433 w 2974243"/>
              <a:gd name="connsiteY7" fmla="*/ 5421752 h 10057027"/>
              <a:gd name="connsiteX8" fmla="*/ 1455913 w 2974243"/>
              <a:gd name="connsiteY8" fmla="*/ 5096526 h 10057027"/>
              <a:gd name="connsiteX9" fmla="*/ 1614284 w 2974243"/>
              <a:gd name="connsiteY9" fmla="*/ 5025043 h 10057027"/>
              <a:gd name="connsiteX10" fmla="*/ 1456284 w 2974243"/>
              <a:gd name="connsiteY10" fmla="*/ 4955409 h 10057027"/>
              <a:gd name="connsiteX11" fmla="*/ 1163433 w 2974243"/>
              <a:gd name="connsiteY11" fmla="*/ 4635292 h 10057027"/>
              <a:gd name="connsiteX12" fmla="*/ 1070743 w 2974243"/>
              <a:gd name="connsiteY12" fmla="*/ 4043985 h 10057027"/>
              <a:gd name="connsiteX13" fmla="*/ 1070743 w 2974243"/>
              <a:gd name="connsiteY13" fmla="*/ 1700330 h 10057027"/>
              <a:gd name="connsiteX14" fmla="*/ 878021 w 2974243"/>
              <a:gd name="connsiteY14" fmla="*/ 1093363 h 10057027"/>
              <a:gd name="connsiteX15" fmla="*/ 277177 w 2974243"/>
              <a:gd name="connsiteY15" fmla="*/ 885785 h 10057027"/>
              <a:gd name="connsiteX16" fmla="*/ 0 w 2974243"/>
              <a:gd name="connsiteY16" fmla="*/ 885785 h 10057027"/>
              <a:gd name="connsiteX17" fmla="*/ 0 w 2974243"/>
              <a:gd name="connsiteY17" fmla="*/ 0 h 10057027"/>
              <a:gd name="connsiteX18" fmla="*/ 491348 w 2974243"/>
              <a:gd name="connsiteY18" fmla="*/ 0 h 10057027"/>
              <a:gd name="connsiteX19" fmla="*/ 1720600 w 2974243"/>
              <a:gd name="connsiteY19" fmla="*/ 401597 h 10057027"/>
              <a:gd name="connsiteX20" fmla="*/ 2139079 w 2974243"/>
              <a:gd name="connsiteY20" fmla="*/ 1603992 h 10057027"/>
              <a:gd name="connsiteX21" fmla="*/ 2139079 w 2974243"/>
              <a:gd name="connsiteY21" fmla="*/ 4065378 h 10057027"/>
              <a:gd name="connsiteX22" fmla="*/ 2261597 w 2974243"/>
              <a:gd name="connsiteY22" fmla="*/ 4457776 h 10057027"/>
              <a:gd name="connsiteX23" fmla="*/ 2589978 w 2974243"/>
              <a:gd name="connsiteY23" fmla="*/ 4580294 h 10057027"/>
              <a:gd name="connsiteX24" fmla="*/ 2974244 w 2974243"/>
              <a:gd name="connsiteY24" fmla="*/ 4580294 h 10057027"/>
              <a:gd name="connsiteX25" fmla="*/ 2974244 w 2974243"/>
              <a:gd name="connsiteY25" fmla="*/ 5476767 h 10057027"/>
              <a:gd name="connsiteX26" fmla="*/ 2589978 w 2974243"/>
              <a:gd name="connsiteY26" fmla="*/ 5476767 h 10057027"/>
              <a:gd name="connsiteX27" fmla="*/ 2261589 w 2974243"/>
              <a:gd name="connsiteY27" fmla="*/ 5599284 h 10057027"/>
              <a:gd name="connsiteX28" fmla="*/ 2139079 w 2974243"/>
              <a:gd name="connsiteY28" fmla="*/ 5991683 h 10057027"/>
              <a:gd name="connsiteX29" fmla="*/ 2139079 w 2974243"/>
              <a:gd name="connsiteY29" fmla="*/ 8453092 h 10057027"/>
              <a:gd name="connsiteX30" fmla="*/ 1720713 w 2974243"/>
              <a:gd name="connsiteY30" fmla="*/ 9650091 h 10057027"/>
              <a:gd name="connsiteX31" fmla="*/ 491348 w 2974243"/>
              <a:gd name="connsiteY31" fmla="*/ 10057027 h 10057027"/>
              <a:gd name="connsiteX32" fmla="*/ 40384 w 2974243"/>
              <a:gd name="connsiteY32" fmla="*/ 10016665 h 10057027"/>
              <a:gd name="connsiteX33" fmla="*/ 491348 w 2974243"/>
              <a:gd name="connsiteY33" fmla="*/ 10016665 h 10057027"/>
              <a:gd name="connsiteX34" fmla="*/ 1692533 w 2974243"/>
              <a:gd name="connsiteY34" fmla="*/ 9621109 h 10057027"/>
              <a:gd name="connsiteX35" fmla="*/ 2098695 w 2974243"/>
              <a:gd name="connsiteY35" fmla="*/ 8453092 h 10057027"/>
              <a:gd name="connsiteX36" fmla="*/ 2098695 w 2974243"/>
              <a:gd name="connsiteY36" fmla="*/ 5991683 h 10057027"/>
              <a:gd name="connsiteX37" fmla="*/ 2233029 w 2974243"/>
              <a:gd name="connsiteY37" fmla="*/ 5570755 h 10057027"/>
              <a:gd name="connsiteX38" fmla="*/ 2589978 w 2974243"/>
              <a:gd name="connsiteY38" fmla="*/ 5436404 h 10057027"/>
              <a:gd name="connsiteX39" fmla="*/ 2933859 w 2974243"/>
              <a:gd name="connsiteY39" fmla="*/ 5436404 h 10057027"/>
              <a:gd name="connsiteX40" fmla="*/ 2933859 w 2974243"/>
              <a:gd name="connsiteY40" fmla="*/ 4620656 h 10057027"/>
              <a:gd name="connsiteX41" fmla="*/ 2589978 w 2974243"/>
              <a:gd name="connsiteY41" fmla="*/ 4620656 h 10057027"/>
              <a:gd name="connsiteX42" fmla="*/ 2233037 w 2974243"/>
              <a:gd name="connsiteY42" fmla="*/ 4486313 h 10057027"/>
              <a:gd name="connsiteX43" fmla="*/ 2098695 w 2974243"/>
              <a:gd name="connsiteY43" fmla="*/ 4065378 h 10057027"/>
              <a:gd name="connsiteX44" fmla="*/ 2098695 w 2974243"/>
              <a:gd name="connsiteY44" fmla="*/ 1603992 h 10057027"/>
              <a:gd name="connsiteX45" fmla="*/ 1692622 w 2974243"/>
              <a:gd name="connsiteY45" fmla="*/ 430699 h 10057027"/>
              <a:gd name="connsiteX46" fmla="*/ 491348 w 2974243"/>
              <a:gd name="connsiteY46" fmla="*/ 40363 h 10057027"/>
              <a:gd name="connsiteX47" fmla="*/ 40384 w 2974243"/>
              <a:gd name="connsiteY47" fmla="*/ 40363 h 10057027"/>
              <a:gd name="connsiteX48" fmla="*/ 40384 w 2974243"/>
              <a:gd name="connsiteY48" fmla="*/ 845422 h 10057027"/>
              <a:gd name="connsiteX49" fmla="*/ 277177 w 2974243"/>
              <a:gd name="connsiteY49" fmla="*/ 845422 h 10057027"/>
              <a:gd name="connsiteX50" fmla="*/ 907671 w 2974243"/>
              <a:gd name="connsiteY50" fmla="*/ 1065956 h 10057027"/>
              <a:gd name="connsiteX51" fmla="*/ 1111127 w 2974243"/>
              <a:gd name="connsiteY51" fmla="*/ 1700330 h 10057027"/>
              <a:gd name="connsiteX52" fmla="*/ 1111127 w 2974243"/>
              <a:gd name="connsiteY52" fmla="*/ 4043985 h 10057027"/>
              <a:gd name="connsiteX53" fmla="*/ 1200457 w 2974243"/>
              <a:gd name="connsiteY53" fmla="*/ 4619179 h 10057027"/>
              <a:gd name="connsiteX54" fmla="*/ 1475136 w 2974243"/>
              <a:gd name="connsiteY54" fmla="*/ 4919720 h 10057027"/>
              <a:gd name="connsiteX55" fmla="*/ 1682703 w 2974243"/>
              <a:gd name="connsiteY55" fmla="*/ 5006032 h 10057027"/>
              <a:gd name="connsiteX56" fmla="*/ 1742432 w 2974243"/>
              <a:gd name="connsiteY56" fmla="*/ 5025511 h 10057027"/>
              <a:gd name="connsiteX57" fmla="*/ 1682526 w 2974243"/>
              <a:gd name="connsiteY57" fmla="*/ 5044465 h 10057027"/>
              <a:gd name="connsiteX58" fmla="*/ 1475515 w 2974243"/>
              <a:gd name="connsiteY58" fmla="*/ 5131818 h 10057027"/>
              <a:gd name="connsiteX59" fmla="*/ 1200457 w 2974243"/>
              <a:gd name="connsiteY59" fmla="*/ 5437865 h 10057027"/>
              <a:gd name="connsiteX60" fmla="*/ 1111127 w 2974243"/>
              <a:gd name="connsiteY60" fmla="*/ 6013075 h 10057027"/>
              <a:gd name="connsiteX61" fmla="*/ 1111127 w 2974243"/>
              <a:gd name="connsiteY61" fmla="*/ 8356706 h 10057027"/>
              <a:gd name="connsiteX62" fmla="*/ 907679 w 2974243"/>
              <a:gd name="connsiteY62" fmla="*/ 8991128 h 10057027"/>
              <a:gd name="connsiteX63" fmla="*/ 277177 w 2974243"/>
              <a:gd name="connsiteY63" fmla="*/ 9211670 h 10057027"/>
              <a:gd name="connsiteX64" fmla="*/ 40384 w 2974243"/>
              <a:gd name="connsiteY64" fmla="*/ 9211670 h 10057027"/>
              <a:gd name="connsiteX65" fmla="*/ 40384 w 2974243"/>
              <a:gd name="connsiteY65" fmla="*/ 10016665 h 10057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2974243" h="10057027">
                <a:moveTo>
                  <a:pt x="491348" y="10057027"/>
                </a:moveTo>
                <a:lnTo>
                  <a:pt x="0" y="10057027"/>
                </a:lnTo>
                <a:lnTo>
                  <a:pt x="0" y="9171307"/>
                </a:lnTo>
                <a:lnTo>
                  <a:pt x="277177" y="9171307"/>
                </a:lnTo>
                <a:cubicBezTo>
                  <a:pt x="548273" y="9171307"/>
                  <a:pt x="750431" y="9101399"/>
                  <a:pt x="878029" y="8963681"/>
                </a:cubicBezTo>
                <a:cubicBezTo>
                  <a:pt x="1005902" y="8825398"/>
                  <a:pt x="1070743" y="8621162"/>
                  <a:pt x="1070743" y="8356706"/>
                </a:cubicBezTo>
                <a:lnTo>
                  <a:pt x="1070743" y="6013075"/>
                </a:lnTo>
                <a:cubicBezTo>
                  <a:pt x="1070743" y="5761687"/>
                  <a:pt x="1101936" y="5562747"/>
                  <a:pt x="1163433" y="5421752"/>
                </a:cubicBezTo>
                <a:cubicBezTo>
                  <a:pt x="1225464" y="5279280"/>
                  <a:pt x="1323864" y="5169856"/>
                  <a:pt x="1455913" y="5096526"/>
                </a:cubicBezTo>
                <a:cubicBezTo>
                  <a:pt x="1503938" y="5069902"/>
                  <a:pt x="1557019" y="5045951"/>
                  <a:pt x="1614284" y="5025043"/>
                </a:cubicBezTo>
                <a:cubicBezTo>
                  <a:pt x="1557108" y="5004038"/>
                  <a:pt x="1504148" y="4980700"/>
                  <a:pt x="1456284" y="4955409"/>
                </a:cubicBezTo>
                <a:cubicBezTo>
                  <a:pt x="1324123" y="4885775"/>
                  <a:pt x="1225593" y="4778080"/>
                  <a:pt x="1163433" y="4635292"/>
                </a:cubicBezTo>
                <a:cubicBezTo>
                  <a:pt x="1101936" y="4494305"/>
                  <a:pt x="1070743" y="4295365"/>
                  <a:pt x="1070743" y="4043985"/>
                </a:cubicBezTo>
                <a:lnTo>
                  <a:pt x="1070743" y="1700330"/>
                </a:lnTo>
                <a:cubicBezTo>
                  <a:pt x="1070743" y="1435865"/>
                  <a:pt x="1005902" y="1231654"/>
                  <a:pt x="878021" y="1093363"/>
                </a:cubicBezTo>
                <a:cubicBezTo>
                  <a:pt x="750431" y="955629"/>
                  <a:pt x="548273" y="885785"/>
                  <a:pt x="277177" y="885785"/>
                </a:cubicBezTo>
                <a:lnTo>
                  <a:pt x="0" y="885785"/>
                </a:lnTo>
                <a:lnTo>
                  <a:pt x="0" y="0"/>
                </a:lnTo>
                <a:lnTo>
                  <a:pt x="491348" y="0"/>
                </a:lnTo>
                <a:cubicBezTo>
                  <a:pt x="1029470" y="0"/>
                  <a:pt x="1443054" y="135117"/>
                  <a:pt x="1720600" y="401597"/>
                </a:cubicBezTo>
                <a:cubicBezTo>
                  <a:pt x="1998283" y="668437"/>
                  <a:pt x="2139079" y="1072980"/>
                  <a:pt x="2139079" y="1603992"/>
                </a:cubicBezTo>
                <a:lnTo>
                  <a:pt x="2139079" y="4065378"/>
                </a:lnTo>
                <a:cubicBezTo>
                  <a:pt x="2139079" y="4244443"/>
                  <a:pt x="2180295" y="4376470"/>
                  <a:pt x="2261597" y="4457776"/>
                </a:cubicBezTo>
                <a:cubicBezTo>
                  <a:pt x="2342931" y="4539067"/>
                  <a:pt x="2453415" y="4580294"/>
                  <a:pt x="2589978" y="4580294"/>
                </a:cubicBezTo>
                <a:lnTo>
                  <a:pt x="2974244" y="4580294"/>
                </a:lnTo>
                <a:lnTo>
                  <a:pt x="2974244" y="5476767"/>
                </a:lnTo>
                <a:lnTo>
                  <a:pt x="2589978" y="5476767"/>
                </a:lnTo>
                <a:cubicBezTo>
                  <a:pt x="2453415" y="5476767"/>
                  <a:pt x="2342931" y="5517993"/>
                  <a:pt x="2261589" y="5599284"/>
                </a:cubicBezTo>
                <a:cubicBezTo>
                  <a:pt x="2180295" y="5680591"/>
                  <a:pt x="2139079" y="5812617"/>
                  <a:pt x="2139079" y="5991683"/>
                </a:cubicBezTo>
                <a:lnTo>
                  <a:pt x="2139079" y="8453092"/>
                </a:lnTo>
                <a:cubicBezTo>
                  <a:pt x="2139079" y="8977001"/>
                  <a:pt x="1998315" y="9379741"/>
                  <a:pt x="1720713" y="9650091"/>
                </a:cubicBezTo>
                <a:cubicBezTo>
                  <a:pt x="1443184" y="9920117"/>
                  <a:pt x="1029567" y="10057027"/>
                  <a:pt x="491348" y="10057027"/>
                </a:cubicBezTo>
                <a:close/>
                <a:moveTo>
                  <a:pt x="40384" y="10016665"/>
                </a:moveTo>
                <a:lnTo>
                  <a:pt x="491348" y="10016665"/>
                </a:lnTo>
                <a:cubicBezTo>
                  <a:pt x="1018671" y="10016665"/>
                  <a:pt x="1422806" y="9883629"/>
                  <a:pt x="1692533" y="9621109"/>
                </a:cubicBezTo>
                <a:cubicBezTo>
                  <a:pt x="1962042" y="9358671"/>
                  <a:pt x="2098695" y="8965699"/>
                  <a:pt x="2098695" y="8453092"/>
                </a:cubicBezTo>
                <a:lnTo>
                  <a:pt x="2098695" y="5991683"/>
                </a:lnTo>
                <a:cubicBezTo>
                  <a:pt x="2098695" y="5801525"/>
                  <a:pt x="2143893" y="5659909"/>
                  <a:pt x="2233029" y="5570755"/>
                </a:cubicBezTo>
                <a:cubicBezTo>
                  <a:pt x="2322222" y="5481602"/>
                  <a:pt x="2442317" y="5436404"/>
                  <a:pt x="2589978" y="5436404"/>
                </a:cubicBezTo>
                <a:lnTo>
                  <a:pt x="2933859" y="5436404"/>
                </a:lnTo>
                <a:lnTo>
                  <a:pt x="2933859" y="4620656"/>
                </a:lnTo>
                <a:lnTo>
                  <a:pt x="2589978" y="4620656"/>
                </a:lnTo>
                <a:cubicBezTo>
                  <a:pt x="2442317" y="4620656"/>
                  <a:pt x="2322222" y="4575458"/>
                  <a:pt x="2233037" y="4486313"/>
                </a:cubicBezTo>
                <a:cubicBezTo>
                  <a:pt x="2143893" y="4397152"/>
                  <a:pt x="2098695" y="4255535"/>
                  <a:pt x="2098695" y="4065378"/>
                </a:cubicBezTo>
                <a:lnTo>
                  <a:pt x="2098695" y="1603992"/>
                </a:lnTo>
                <a:cubicBezTo>
                  <a:pt x="2098695" y="1084386"/>
                  <a:pt x="1962074" y="689632"/>
                  <a:pt x="1692622" y="430699"/>
                </a:cubicBezTo>
                <a:cubicBezTo>
                  <a:pt x="1422854" y="171692"/>
                  <a:pt x="1018687" y="40363"/>
                  <a:pt x="491348" y="40363"/>
                </a:cubicBezTo>
                <a:lnTo>
                  <a:pt x="40384" y="40363"/>
                </a:lnTo>
                <a:lnTo>
                  <a:pt x="40384" y="845422"/>
                </a:lnTo>
                <a:lnTo>
                  <a:pt x="277177" y="845422"/>
                </a:lnTo>
                <a:cubicBezTo>
                  <a:pt x="559986" y="845422"/>
                  <a:pt x="772114" y="919617"/>
                  <a:pt x="907671" y="1065956"/>
                </a:cubicBezTo>
                <a:cubicBezTo>
                  <a:pt x="1042684" y="1211957"/>
                  <a:pt x="1111127" y="1425387"/>
                  <a:pt x="1111127" y="1700330"/>
                </a:cubicBezTo>
                <a:lnTo>
                  <a:pt x="1111127" y="4043985"/>
                </a:lnTo>
                <a:cubicBezTo>
                  <a:pt x="1111127" y="4289770"/>
                  <a:pt x="1141181" y="4483302"/>
                  <a:pt x="1200457" y="4619179"/>
                </a:cubicBezTo>
                <a:cubicBezTo>
                  <a:pt x="1258869" y="4753345"/>
                  <a:pt x="1351285" y="4854462"/>
                  <a:pt x="1475136" y="4919720"/>
                </a:cubicBezTo>
                <a:cubicBezTo>
                  <a:pt x="1536237" y="4952010"/>
                  <a:pt x="1606070" y="4981039"/>
                  <a:pt x="1682703" y="5006032"/>
                </a:cubicBezTo>
                <a:lnTo>
                  <a:pt x="1742432" y="5025511"/>
                </a:lnTo>
                <a:lnTo>
                  <a:pt x="1682526" y="5044465"/>
                </a:lnTo>
                <a:cubicBezTo>
                  <a:pt x="1606151" y="5068618"/>
                  <a:pt x="1536496" y="5098003"/>
                  <a:pt x="1475515" y="5131818"/>
                </a:cubicBezTo>
                <a:cubicBezTo>
                  <a:pt x="1351414" y="5200726"/>
                  <a:pt x="1258869" y="5303700"/>
                  <a:pt x="1200457" y="5437865"/>
                </a:cubicBezTo>
                <a:cubicBezTo>
                  <a:pt x="1141181" y="5573750"/>
                  <a:pt x="1111127" y="5767282"/>
                  <a:pt x="1111127" y="6013075"/>
                </a:cubicBezTo>
                <a:lnTo>
                  <a:pt x="1111127" y="8356706"/>
                </a:lnTo>
                <a:cubicBezTo>
                  <a:pt x="1111127" y="8631657"/>
                  <a:pt x="1042684" y="8845095"/>
                  <a:pt x="907679" y="8991128"/>
                </a:cubicBezTo>
                <a:cubicBezTo>
                  <a:pt x="772114" y="9137484"/>
                  <a:pt x="559986" y="9211670"/>
                  <a:pt x="277177" y="9211670"/>
                </a:cubicBezTo>
                <a:lnTo>
                  <a:pt x="40384" y="9211670"/>
                </a:lnTo>
                <a:lnTo>
                  <a:pt x="40384" y="10016665"/>
                </a:lnTo>
                <a:close/>
              </a:path>
            </a:pathLst>
          </a:custGeom>
          <a:solidFill>
            <a:schemeClr val="accent3"/>
          </a:solidFill>
          <a:ln w="8076" cap="flat">
            <a:noFill/>
            <a:prstDash val="solid"/>
            <a:miter/>
          </a:ln>
        </p:spPr>
        <p:txBody>
          <a:bodyPr rtlCol="0" anchor="ctr"/>
          <a:lstStyle/>
          <a:p>
            <a:endParaRPr lang="en-SV">
              <a:latin typeface="Montserrat" pitchFamily="2" charset="7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2AD3DE3-8242-442C-A525-4A80AEEB2E2B}"/>
              </a:ext>
            </a:extLst>
          </p:cNvPr>
          <p:cNvSpPr txBox="1"/>
          <p:nvPr/>
        </p:nvSpPr>
        <p:spPr>
          <a:xfrm>
            <a:off x="14484148" y="5883000"/>
            <a:ext cx="6422182" cy="53046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SV"/>
            </a:defPPr>
            <a:lvl1pPr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defRPr sz="3100">
                <a:latin typeface="Montserrat" pitchFamily="2" charset="77"/>
              </a:defRPr>
            </a:lvl1pPr>
          </a:lstStyle>
          <a:p>
            <a:pPr marL="457200" indent="-457200">
              <a:buFontTx/>
              <a:buChar char="-"/>
            </a:pPr>
            <a:r>
              <a:rPr lang="ro-RO"/>
              <a:t>Eficientizează procesul de realizare a prezenței în sală</a:t>
            </a:r>
          </a:p>
          <a:p>
            <a:pPr marL="457200" indent="-457200">
              <a:buFontTx/>
              <a:buChar char="-"/>
            </a:pPr>
            <a:r>
              <a:rPr lang="ro-RO"/>
              <a:t>Elimină riscul ca studenții să fie trecuți pe prezență dacă nu sunt in sală</a:t>
            </a:r>
          </a:p>
          <a:p>
            <a:pPr marL="457200" indent="-457200">
              <a:buFontTx/>
              <a:buChar char="-"/>
            </a:pPr>
            <a:r>
              <a:rPr lang="ro-RO"/>
              <a:t>Interfață pentru a putea vedea prezențele, cursurile și laboratoarele viitoare</a:t>
            </a:r>
          </a:p>
        </p:txBody>
      </p:sp>
    </p:spTree>
    <p:extLst>
      <p:ext uri="{BB962C8B-B14F-4D97-AF65-F5344CB8AC3E}">
        <p14:creationId xmlns:p14="http://schemas.microsoft.com/office/powerpoint/2010/main" val="15127609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/>
            </a:gs>
            <a:gs pos="98000">
              <a:schemeClr val="accent1"/>
            </a:gs>
            <a:gs pos="49000">
              <a:schemeClr val="accent2"/>
            </a:gs>
          </a:gsLst>
          <a:lin ang="2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39">
            <a:extLst>
              <a:ext uri="{FF2B5EF4-FFF2-40B4-BE49-F238E27FC236}">
                <a16:creationId xmlns:a16="http://schemas.microsoft.com/office/drawing/2014/main" id="{44E527E8-9A17-B478-D5AA-0B493104784A}"/>
              </a:ext>
            </a:extLst>
          </p:cNvPr>
          <p:cNvSpPr txBox="1"/>
          <p:nvPr/>
        </p:nvSpPr>
        <p:spPr>
          <a:xfrm>
            <a:off x="3877178" y="3783615"/>
            <a:ext cx="17328207" cy="62478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0" b="1">
                <a:solidFill>
                  <a:schemeClr val="bg1"/>
                </a:solidFill>
                <a:latin typeface="Montserrat" pitchFamily="2" charset="77"/>
                <a:ea typeface="Roboto" panose="02000000000000000000" pitchFamily="2" charset="0"/>
                <a:cs typeface="Arimo" panose="020B0604020202020204" pitchFamily="34" charset="0"/>
              </a:rPr>
              <a:t>Detalii</a:t>
            </a:r>
          </a:p>
          <a:p>
            <a:r>
              <a:rPr lang="en-US" sz="20000" b="1">
                <a:solidFill>
                  <a:schemeClr val="bg1"/>
                </a:solidFill>
                <a:latin typeface="Montserrat" pitchFamily="2" charset="77"/>
                <a:ea typeface="Roboto" panose="02000000000000000000" pitchFamily="2" charset="0"/>
                <a:cs typeface="Arimo" panose="020B0604020202020204" pitchFamily="34" charset="0"/>
              </a:rPr>
              <a:t>Tehnice</a:t>
            </a:r>
          </a:p>
        </p:txBody>
      </p:sp>
      <p:sp>
        <p:nvSpPr>
          <p:cNvPr id="30" name="Graphic 28">
            <a:extLst>
              <a:ext uri="{FF2B5EF4-FFF2-40B4-BE49-F238E27FC236}">
                <a16:creationId xmlns:a16="http://schemas.microsoft.com/office/drawing/2014/main" id="{52D6C80F-DA2E-EDE5-C230-5A08D6AE556C}"/>
              </a:ext>
            </a:extLst>
          </p:cNvPr>
          <p:cNvSpPr/>
          <p:nvPr/>
        </p:nvSpPr>
        <p:spPr>
          <a:xfrm>
            <a:off x="19090950" y="-2168656"/>
            <a:ext cx="6423383" cy="6423324"/>
          </a:xfrm>
          <a:custGeom>
            <a:avLst/>
            <a:gdLst>
              <a:gd name="connsiteX0" fmla="*/ 7677910 w 7781021"/>
              <a:gd name="connsiteY0" fmla="*/ 7547038 h 7780948"/>
              <a:gd name="connsiteX1" fmla="*/ 7677910 w 7781021"/>
              <a:gd name="connsiteY1" fmla="*/ 4006940 h 7780948"/>
              <a:gd name="connsiteX2" fmla="*/ 7781021 w 7781021"/>
              <a:gd name="connsiteY2" fmla="*/ 3890446 h 7780948"/>
              <a:gd name="connsiteX3" fmla="*/ 7677910 w 7781021"/>
              <a:gd name="connsiteY3" fmla="*/ 3773952 h 7780948"/>
              <a:gd name="connsiteX4" fmla="*/ 7677910 w 7781021"/>
              <a:gd name="connsiteY4" fmla="*/ 233950 h 7780948"/>
              <a:gd name="connsiteX5" fmla="*/ 7780949 w 7781021"/>
              <a:gd name="connsiteY5" fmla="*/ 117468 h 7780948"/>
              <a:gd name="connsiteX6" fmla="*/ 7663489 w 7781021"/>
              <a:gd name="connsiteY6" fmla="*/ 0 h 7780948"/>
              <a:gd name="connsiteX7" fmla="*/ 7547038 w 7781021"/>
              <a:gd name="connsiteY7" fmla="*/ 103047 h 7780948"/>
              <a:gd name="connsiteX8" fmla="*/ 4006962 w 7781021"/>
              <a:gd name="connsiteY8" fmla="*/ 103047 h 7780948"/>
              <a:gd name="connsiteX9" fmla="*/ 3890482 w 7781021"/>
              <a:gd name="connsiteY9" fmla="*/ 0 h 7780948"/>
              <a:gd name="connsiteX10" fmla="*/ 3773995 w 7781021"/>
              <a:gd name="connsiteY10" fmla="*/ 103047 h 7780948"/>
              <a:gd name="connsiteX11" fmla="*/ 233950 w 7781021"/>
              <a:gd name="connsiteY11" fmla="*/ 103047 h 7780948"/>
              <a:gd name="connsiteX12" fmla="*/ 117468 w 7781021"/>
              <a:gd name="connsiteY12" fmla="*/ 0 h 7780948"/>
              <a:gd name="connsiteX13" fmla="*/ 0 w 7781021"/>
              <a:gd name="connsiteY13" fmla="*/ 117468 h 7780948"/>
              <a:gd name="connsiteX14" fmla="*/ 103047 w 7781021"/>
              <a:gd name="connsiteY14" fmla="*/ 233950 h 7780948"/>
              <a:gd name="connsiteX15" fmla="*/ 103047 w 7781021"/>
              <a:gd name="connsiteY15" fmla="*/ 3773995 h 7780948"/>
              <a:gd name="connsiteX16" fmla="*/ 0 w 7781021"/>
              <a:gd name="connsiteY16" fmla="*/ 3890482 h 7780948"/>
              <a:gd name="connsiteX17" fmla="*/ 103047 w 7781021"/>
              <a:gd name="connsiteY17" fmla="*/ 4006962 h 7780948"/>
              <a:gd name="connsiteX18" fmla="*/ 103047 w 7781021"/>
              <a:gd name="connsiteY18" fmla="*/ 7547038 h 7780948"/>
              <a:gd name="connsiteX19" fmla="*/ 0 w 7781021"/>
              <a:gd name="connsiteY19" fmla="*/ 7663489 h 7780948"/>
              <a:gd name="connsiteX20" fmla="*/ 117468 w 7781021"/>
              <a:gd name="connsiteY20" fmla="*/ 7780949 h 7780948"/>
              <a:gd name="connsiteX21" fmla="*/ 233950 w 7781021"/>
              <a:gd name="connsiteY21" fmla="*/ 7677910 h 7780948"/>
              <a:gd name="connsiteX22" fmla="*/ 3773995 w 7781021"/>
              <a:gd name="connsiteY22" fmla="*/ 7677910 h 7780948"/>
              <a:gd name="connsiteX23" fmla="*/ 3890482 w 7781021"/>
              <a:gd name="connsiteY23" fmla="*/ 7780949 h 7780948"/>
              <a:gd name="connsiteX24" fmla="*/ 4006962 w 7781021"/>
              <a:gd name="connsiteY24" fmla="*/ 7677910 h 7780948"/>
              <a:gd name="connsiteX25" fmla="*/ 7547038 w 7781021"/>
              <a:gd name="connsiteY25" fmla="*/ 7677910 h 7780948"/>
              <a:gd name="connsiteX26" fmla="*/ 7663489 w 7781021"/>
              <a:gd name="connsiteY26" fmla="*/ 7780949 h 7780948"/>
              <a:gd name="connsiteX27" fmla="*/ 7780949 w 7781021"/>
              <a:gd name="connsiteY27" fmla="*/ 7663489 h 7780948"/>
              <a:gd name="connsiteX28" fmla="*/ 7677910 w 7781021"/>
              <a:gd name="connsiteY28" fmla="*/ 7547038 h 7780948"/>
              <a:gd name="connsiteX29" fmla="*/ 7752179 w 7781021"/>
              <a:gd name="connsiteY29" fmla="*/ 3890446 h 7780948"/>
              <a:gd name="connsiteX30" fmla="*/ 7677910 w 7781021"/>
              <a:gd name="connsiteY30" fmla="*/ 3977795 h 7780948"/>
              <a:gd name="connsiteX31" fmla="*/ 7663560 w 7781021"/>
              <a:gd name="connsiteY31" fmla="*/ 3979071 h 7780948"/>
              <a:gd name="connsiteX32" fmla="*/ 7649068 w 7781021"/>
              <a:gd name="connsiteY32" fmla="*/ 3977781 h 7780948"/>
              <a:gd name="connsiteX33" fmla="*/ 7574871 w 7781021"/>
              <a:gd name="connsiteY33" fmla="*/ 3890446 h 7780948"/>
              <a:gd name="connsiteX34" fmla="*/ 7649068 w 7781021"/>
              <a:gd name="connsiteY34" fmla="*/ 3803104 h 7780948"/>
              <a:gd name="connsiteX35" fmla="*/ 7663560 w 7781021"/>
              <a:gd name="connsiteY35" fmla="*/ 3801821 h 7780948"/>
              <a:gd name="connsiteX36" fmla="*/ 7677910 w 7781021"/>
              <a:gd name="connsiteY36" fmla="*/ 3803097 h 7780948"/>
              <a:gd name="connsiteX37" fmla="*/ 7752179 w 7781021"/>
              <a:gd name="connsiteY37" fmla="*/ 3890446 h 7780948"/>
              <a:gd name="connsiteX38" fmla="*/ 7576168 w 7781021"/>
              <a:gd name="connsiteY38" fmla="*/ 103047 h 7780948"/>
              <a:gd name="connsiteX39" fmla="*/ 7663489 w 7781021"/>
              <a:gd name="connsiteY39" fmla="*/ 28842 h 7780948"/>
              <a:gd name="connsiteX40" fmla="*/ 7752107 w 7781021"/>
              <a:gd name="connsiteY40" fmla="*/ 117468 h 7780948"/>
              <a:gd name="connsiteX41" fmla="*/ 7677910 w 7781021"/>
              <a:gd name="connsiteY41" fmla="*/ 204805 h 7780948"/>
              <a:gd name="connsiteX42" fmla="*/ 7663489 w 7781021"/>
              <a:gd name="connsiteY42" fmla="*/ 206087 h 7780948"/>
              <a:gd name="connsiteX43" fmla="*/ 7649068 w 7781021"/>
              <a:gd name="connsiteY43" fmla="*/ 204805 h 7780948"/>
              <a:gd name="connsiteX44" fmla="*/ 7576168 w 7781021"/>
              <a:gd name="connsiteY44" fmla="*/ 131889 h 7780948"/>
              <a:gd name="connsiteX45" fmla="*/ 7574871 w 7781021"/>
              <a:gd name="connsiteY45" fmla="*/ 117468 h 7780948"/>
              <a:gd name="connsiteX46" fmla="*/ 7576168 w 7781021"/>
              <a:gd name="connsiteY46" fmla="*/ 103047 h 7780948"/>
              <a:gd name="connsiteX47" fmla="*/ 3803140 w 7781021"/>
              <a:gd name="connsiteY47" fmla="*/ 103047 h 7780948"/>
              <a:gd name="connsiteX48" fmla="*/ 3890482 w 7781021"/>
              <a:gd name="connsiteY48" fmla="*/ 28842 h 7780948"/>
              <a:gd name="connsiteX49" fmla="*/ 3977817 w 7781021"/>
              <a:gd name="connsiteY49" fmla="*/ 103047 h 7780948"/>
              <a:gd name="connsiteX50" fmla="*/ 3979100 w 7781021"/>
              <a:gd name="connsiteY50" fmla="*/ 117468 h 7780948"/>
              <a:gd name="connsiteX51" fmla="*/ 3977817 w 7781021"/>
              <a:gd name="connsiteY51" fmla="*/ 131889 h 7780948"/>
              <a:gd name="connsiteX52" fmla="*/ 3890482 w 7781021"/>
              <a:gd name="connsiteY52" fmla="*/ 206087 h 7780948"/>
              <a:gd name="connsiteX53" fmla="*/ 3803140 w 7781021"/>
              <a:gd name="connsiteY53" fmla="*/ 131889 h 7780948"/>
              <a:gd name="connsiteX54" fmla="*/ 3801857 w 7781021"/>
              <a:gd name="connsiteY54" fmla="*/ 117468 h 7780948"/>
              <a:gd name="connsiteX55" fmla="*/ 3803140 w 7781021"/>
              <a:gd name="connsiteY55" fmla="*/ 103047 h 7780948"/>
              <a:gd name="connsiteX56" fmla="*/ 28842 w 7781021"/>
              <a:gd name="connsiteY56" fmla="*/ 117468 h 7780948"/>
              <a:gd name="connsiteX57" fmla="*/ 117468 w 7781021"/>
              <a:gd name="connsiteY57" fmla="*/ 28842 h 7780948"/>
              <a:gd name="connsiteX58" fmla="*/ 204805 w 7781021"/>
              <a:gd name="connsiteY58" fmla="*/ 103047 h 7780948"/>
              <a:gd name="connsiteX59" fmla="*/ 206087 w 7781021"/>
              <a:gd name="connsiteY59" fmla="*/ 117468 h 7780948"/>
              <a:gd name="connsiteX60" fmla="*/ 204805 w 7781021"/>
              <a:gd name="connsiteY60" fmla="*/ 131889 h 7780948"/>
              <a:gd name="connsiteX61" fmla="*/ 131889 w 7781021"/>
              <a:gd name="connsiteY61" fmla="*/ 204806 h 7780948"/>
              <a:gd name="connsiteX62" fmla="*/ 117468 w 7781021"/>
              <a:gd name="connsiteY62" fmla="*/ 206087 h 7780948"/>
              <a:gd name="connsiteX63" fmla="*/ 103047 w 7781021"/>
              <a:gd name="connsiteY63" fmla="*/ 204806 h 7780948"/>
              <a:gd name="connsiteX64" fmla="*/ 28842 w 7781021"/>
              <a:gd name="connsiteY64" fmla="*/ 117468 h 7780948"/>
              <a:gd name="connsiteX65" fmla="*/ 28842 w 7781021"/>
              <a:gd name="connsiteY65" fmla="*/ 3890482 h 7780948"/>
              <a:gd name="connsiteX66" fmla="*/ 103047 w 7781021"/>
              <a:gd name="connsiteY66" fmla="*/ 3803140 h 7780948"/>
              <a:gd name="connsiteX67" fmla="*/ 117468 w 7781021"/>
              <a:gd name="connsiteY67" fmla="*/ 3801857 h 7780948"/>
              <a:gd name="connsiteX68" fmla="*/ 131889 w 7781021"/>
              <a:gd name="connsiteY68" fmla="*/ 3803140 h 7780948"/>
              <a:gd name="connsiteX69" fmla="*/ 206087 w 7781021"/>
              <a:gd name="connsiteY69" fmla="*/ 3890482 h 7780948"/>
              <a:gd name="connsiteX70" fmla="*/ 131889 w 7781021"/>
              <a:gd name="connsiteY70" fmla="*/ 3977817 h 7780948"/>
              <a:gd name="connsiteX71" fmla="*/ 117468 w 7781021"/>
              <a:gd name="connsiteY71" fmla="*/ 3979100 h 7780948"/>
              <a:gd name="connsiteX72" fmla="*/ 103047 w 7781021"/>
              <a:gd name="connsiteY72" fmla="*/ 3977817 h 7780948"/>
              <a:gd name="connsiteX73" fmla="*/ 28842 w 7781021"/>
              <a:gd name="connsiteY73" fmla="*/ 3890482 h 7780948"/>
              <a:gd name="connsiteX74" fmla="*/ 204805 w 7781021"/>
              <a:gd name="connsiteY74" fmla="*/ 7677910 h 7780948"/>
              <a:gd name="connsiteX75" fmla="*/ 117468 w 7781021"/>
              <a:gd name="connsiteY75" fmla="*/ 7752107 h 7780948"/>
              <a:gd name="connsiteX76" fmla="*/ 28842 w 7781021"/>
              <a:gd name="connsiteY76" fmla="*/ 7663489 h 7780948"/>
              <a:gd name="connsiteX77" fmla="*/ 103047 w 7781021"/>
              <a:gd name="connsiteY77" fmla="*/ 7576168 h 7780948"/>
              <a:gd name="connsiteX78" fmla="*/ 117468 w 7781021"/>
              <a:gd name="connsiteY78" fmla="*/ 7574871 h 7780948"/>
              <a:gd name="connsiteX79" fmla="*/ 131889 w 7781021"/>
              <a:gd name="connsiteY79" fmla="*/ 7576168 h 7780948"/>
              <a:gd name="connsiteX80" fmla="*/ 204805 w 7781021"/>
              <a:gd name="connsiteY80" fmla="*/ 7649068 h 7780948"/>
              <a:gd name="connsiteX81" fmla="*/ 206087 w 7781021"/>
              <a:gd name="connsiteY81" fmla="*/ 7663489 h 7780948"/>
              <a:gd name="connsiteX82" fmla="*/ 204805 w 7781021"/>
              <a:gd name="connsiteY82" fmla="*/ 7677910 h 7780948"/>
              <a:gd name="connsiteX83" fmla="*/ 3977817 w 7781021"/>
              <a:gd name="connsiteY83" fmla="*/ 7677910 h 7780948"/>
              <a:gd name="connsiteX84" fmla="*/ 3890482 w 7781021"/>
              <a:gd name="connsiteY84" fmla="*/ 7752107 h 7780948"/>
              <a:gd name="connsiteX85" fmla="*/ 3803140 w 7781021"/>
              <a:gd name="connsiteY85" fmla="*/ 7677910 h 7780948"/>
              <a:gd name="connsiteX86" fmla="*/ 3801857 w 7781021"/>
              <a:gd name="connsiteY86" fmla="*/ 7663489 h 7780948"/>
              <a:gd name="connsiteX87" fmla="*/ 3803140 w 7781021"/>
              <a:gd name="connsiteY87" fmla="*/ 7649068 h 7780948"/>
              <a:gd name="connsiteX88" fmla="*/ 3890482 w 7781021"/>
              <a:gd name="connsiteY88" fmla="*/ 7574871 h 7780948"/>
              <a:gd name="connsiteX89" fmla="*/ 3977817 w 7781021"/>
              <a:gd name="connsiteY89" fmla="*/ 7649068 h 7780948"/>
              <a:gd name="connsiteX90" fmla="*/ 3979100 w 7781021"/>
              <a:gd name="connsiteY90" fmla="*/ 7663489 h 7780948"/>
              <a:gd name="connsiteX91" fmla="*/ 3977817 w 7781021"/>
              <a:gd name="connsiteY91" fmla="*/ 7677910 h 7780948"/>
              <a:gd name="connsiteX92" fmla="*/ 4006962 w 7781021"/>
              <a:gd name="connsiteY92" fmla="*/ 7649068 h 7780948"/>
              <a:gd name="connsiteX93" fmla="*/ 3890482 w 7781021"/>
              <a:gd name="connsiteY93" fmla="*/ 7546028 h 7780948"/>
              <a:gd name="connsiteX94" fmla="*/ 3773995 w 7781021"/>
              <a:gd name="connsiteY94" fmla="*/ 7649068 h 7780948"/>
              <a:gd name="connsiteX95" fmla="*/ 233950 w 7781021"/>
              <a:gd name="connsiteY95" fmla="*/ 7649068 h 7780948"/>
              <a:gd name="connsiteX96" fmla="*/ 131889 w 7781021"/>
              <a:gd name="connsiteY96" fmla="*/ 7547038 h 7780948"/>
              <a:gd name="connsiteX97" fmla="*/ 131889 w 7781021"/>
              <a:gd name="connsiteY97" fmla="*/ 4006962 h 7780948"/>
              <a:gd name="connsiteX98" fmla="*/ 234929 w 7781021"/>
              <a:gd name="connsiteY98" fmla="*/ 3890482 h 7780948"/>
              <a:gd name="connsiteX99" fmla="*/ 131889 w 7781021"/>
              <a:gd name="connsiteY99" fmla="*/ 3773995 h 7780948"/>
              <a:gd name="connsiteX100" fmla="*/ 131889 w 7781021"/>
              <a:gd name="connsiteY100" fmla="*/ 233950 h 7780948"/>
              <a:gd name="connsiteX101" fmla="*/ 233950 w 7781021"/>
              <a:gd name="connsiteY101" fmla="*/ 131889 h 7780948"/>
              <a:gd name="connsiteX102" fmla="*/ 3773995 w 7781021"/>
              <a:gd name="connsiteY102" fmla="*/ 131889 h 7780948"/>
              <a:gd name="connsiteX103" fmla="*/ 3890482 w 7781021"/>
              <a:gd name="connsiteY103" fmla="*/ 234929 h 7780948"/>
              <a:gd name="connsiteX104" fmla="*/ 4006962 w 7781021"/>
              <a:gd name="connsiteY104" fmla="*/ 131889 h 7780948"/>
              <a:gd name="connsiteX105" fmla="*/ 7547038 w 7781021"/>
              <a:gd name="connsiteY105" fmla="*/ 131889 h 7780948"/>
              <a:gd name="connsiteX106" fmla="*/ 7649068 w 7781021"/>
              <a:gd name="connsiteY106" fmla="*/ 233950 h 7780948"/>
              <a:gd name="connsiteX107" fmla="*/ 7649068 w 7781021"/>
              <a:gd name="connsiteY107" fmla="*/ 3773966 h 7780948"/>
              <a:gd name="connsiteX108" fmla="*/ 7546028 w 7781021"/>
              <a:gd name="connsiteY108" fmla="*/ 3890446 h 7780948"/>
              <a:gd name="connsiteX109" fmla="*/ 7649068 w 7781021"/>
              <a:gd name="connsiteY109" fmla="*/ 4006926 h 7780948"/>
              <a:gd name="connsiteX110" fmla="*/ 7649068 w 7781021"/>
              <a:gd name="connsiteY110" fmla="*/ 7547038 h 7780948"/>
              <a:gd name="connsiteX111" fmla="*/ 7547038 w 7781021"/>
              <a:gd name="connsiteY111" fmla="*/ 7649068 h 7780948"/>
              <a:gd name="connsiteX112" fmla="*/ 4006962 w 7781021"/>
              <a:gd name="connsiteY112" fmla="*/ 7649068 h 7780948"/>
              <a:gd name="connsiteX113" fmla="*/ 7663489 w 7781021"/>
              <a:gd name="connsiteY113" fmla="*/ 7752107 h 7780948"/>
              <a:gd name="connsiteX114" fmla="*/ 7576168 w 7781021"/>
              <a:gd name="connsiteY114" fmla="*/ 7677910 h 7780948"/>
              <a:gd name="connsiteX115" fmla="*/ 7574871 w 7781021"/>
              <a:gd name="connsiteY115" fmla="*/ 7663489 h 7780948"/>
              <a:gd name="connsiteX116" fmla="*/ 7576168 w 7781021"/>
              <a:gd name="connsiteY116" fmla="*/ 7649068 h 7780948"/>
              <a:gd name="connsiteX117" fmla="*/ 7649068 w 7781021"/>
              <a:gd name="connsiteY117" fmla="*/ 7576168 h 7780948"/>
              <a:gd name="connsiteX118" fmla="*/ 7663489 w 7781021"/>
              <a:gd name="connsiteY118" fmla="*/ 7574871 h 7780948"/>
              <a:gd name="connsiteX119" fmla="*/ 7677910 w 7781021"/>
              <a:gd name="connsiteY119" fmla="*/ 7576168 h 7780948"/>
              <a:gd name="connsiteX120" fmla="*/ 7752107 w 7781021"/>
              <a:gd name="connsiteY120" fmla="*/ 7663489 h 7780948"/>
              <a:gd name="connsiteX121" fmla="*/ 7663489 w 7781021"/>
              <a:gd name="connsiteY121" fmla="*/ 7752107 h 7780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</a:cxnLst>
            <a:rect l="l" t="t" r="r" b="b"/>
            <a:pathLst>
              <a:path w="7781021" h="7780948">
                <a:moveTo>
                  <a:pt x="7677910" y="7547038"/>
                </a:moveTo>
                <a:lnTo>
                  <a:pt x="7677910" y="4006940"/>
                </a:lnTo>
                <a:cubicBezTo>
                  <a:pt x="7735883" y="3999809"/>
                  <a:pt x="7781021" y="3950337"/>
                  <a:pt x="7781021" y="3890446"/>
                </a:cubicBezTo>
                <a:cubicBezTo>
                  <a:pt x="7781021" y="3830555"/>
                  <a:pt x="7735883" y="3781083"/>
                  <a:pt x="7677910" y="3773952"/>
                </a:cubicBezTo>
                <a:lnTo>
                  <a:pt x="7677910" y="233950"/>
                </a:lnTo>
                <a:cubicBezTo>
                  <a:pt x="7735883" y="226806"/>
                  <a:pt x="7780949" y="177345"/>
                  <a:pt x="7780949" y="117468"/>
                </a:cubicBezTo>
                <a:cubicBezTo>
                  <a:pt x="7780949" y="52699"/>
                  <a:pt x="7728240" y="0"/>
                  <a:pt x="7663489" y="0"/>
                </a:cubicBezTo>
                <a:cubicBezTo>
                  <a:pt x="7603641" y="0"/>
                  <a:pt x="7554176" y="45070"/>
                  <a:pt x="7547038" y="103047"/>
                </a:cubicBezTo>
                <a:lnTo>
                  <a:pt x="4006962" y="103047"/>
                </a:lnTo>
                <a:cubicBezTo>
                  <a:pt x="3999816" y="45070"/>
                  <a:pt x="3950358" y="0"/>
                  <a:pt x="3890482" y="0"/>
                </a:cubicBezTo>
                <a:cubicBezTo>
                  <a:pt x="3830605" y="0"/>
                  <a:pt x="3781133" y="45070"/>
                  <a:pt x="3773995" y="103047"/>
                </a:cubicBezTo>
                <a:lnTo>
                  <a:pt x="233950" y="103047"/>
                </a:lnTo>
                <a:cubicBezTo>
                  <a:pt x="226806" y="45070"/>
                  <a:pt x="177344" y="0"/>
                  <a:pt x="117468" y="0"/>
                </a:cubicBezTo>
                <a:cubicBezTo>
                  <a:pt x="52699" y="0"/>
                  <a:pt x="0" y="52699"/>
                  <a:pt x="0" y="117468"/>
                </a:cubicBezTo>
                <a:cubicBezTo>
                  <a:pt x="0" y="177345"/>
                  <a:pt x="45070" y="226806"/>
                  <a:pt x="103047" y="233950"/>
                </a:cubicBezTo>
                <a:lnTo>
                  <a:pt x="103047" y="3773995"/>
                </a:lnTo>
                <a:cubicBezTo>
                  <a:pt x="45070" y="3781133"/>
                  <a:pt x="0" y="3830605"/>
                  <a:pt x="0" y="3890482"/>
                </a:cubicBezTo>
                <a:cubicBezTo>
                  <a:pt x="0" y="3950359"/>
                  <a:pt x="45070" y="3999816"/>
                  <a:pt x="103047" y="4006962"/>
                </a:cubicBezTo>
                <a:lnTo>
                  <a:pt x="103047" y="7547038"/>
                </a:lnTo>
                <a:cubicBezTo>
                  <a:pt x="45070" y="7554176"/>
                  <a:pt x="0" y="7603641"/>
                  <a:pt x="0" y="7663489"/>
                </a:cubicBezTo>
                <a:cubicBezTo>
                  <a:pt x="0" y="7728240"/>
                  <a:pt x="52699" y="7780949"/>
                  <a:pt x="117468" y="7780949"/>
                </a:cubicBezTo>
                <a:cubicBezTo>
                  <a:pt x="177344" y="7780949"/>
                  <a:pt x="226806" y="7735883"/>
                  <a:pt x="233950" y="7677910"/>
                </a:cubicBezTo>
                <a:lnTo>
                  <a:pt x="3773995" y="7677910"/>
                </a:lnTo>
                <a:cubicBezTo>
                  <a:pt x="3781133" y="7735883"/>
                  <a:pt x="3830605" y="7780949"/>
                  <a:pt x="3890482" y="7780949"/>
                </a:cubicBezTo>
                <a:cubicBezTo>
                  <a:pt x="3950358" y="7780949"/>
                  <a:pt x="3999816" y="7735883"/>
                  <a:pt x="4006962" y="7677910"/>
                </a:cubicBezTo>
                <a:lnTo>
                  <a:pt x="7547038" y="7677910"/>
                </a:lnTo>
                <a:cubicBezTo>
                  <a:pt x="7554176" y="7735883"/>
                  <a:pt x="7603641" y="7780949"/>
                  <a:pt x="7663489" y="7780949"/>
                </a:cubicBezTo>
                <a:cubicBezTo>
                  <a:pt x="7728240" y="7780949"/>
                  <a:pt x="7780949" y="7728240"/>
                  <a:pt x="7780949" y="7663489"/>
                </a:cubicBezTo>
                <a:cubicBezTo>
                  <a:pt x="7780949" y="7603641"/>
                  <a:pt x="7735883" y="7554176"/>
                  <a:pt x="7677910" y="7547038"/>
                </a:cubicBezTo>
                <a:close/>
                <a:moveTo>
                  <a:pt x="7752179" y="3890446"/>
                </a:moveTo>
                <a:cubicBezTo>
                  <a:pt x="7752179" y="3934402"/>
                  <a:pt x="7719948" y="3970887"/>
                  <a:pt x="7677910" y="3977795"/>
                </a:cubicBezTo>
                <a:cubicBezTo>
                  <a:pt x="7673223" y="3978567"/>
                  <a:pt x="7668464" y="3979071"/>
                  <a:pt x="7663560" y="3979071"/>
                </a:cubicBezTo>
                <a:cubicBezTo>
                  <a:pt x="7658586" y="3979071"/>
                  <a:pt x="7653754" y="3978567"/>
                  <a:pt x="7649068" y="3977781"/>
                </a:cubicBezTo>
                <a:cubicBezTo>
                  <a:pt x="7607102" y="3970851"/>
                  <a:pt x="7574871" y="3934380"/>
                  <a:pt x="7574871" y="3890446"/>
                </a:cubicBezTo>
                <a:cubicBezTo>
                  <a:pt x="7574871" y="3846512"/>
                  <a:pt x="7607102" y="3810041"/>
                  <a:pt x="7649068" y="3803104"/>
                </a:cubicBezTo>
                <a:cubicBezTo>
                  <a:pt x="7653754" y="3802325"/>
                  <a:pt x="7658586" y="3801821"/>
                  <a:pt x="7663560" y="3801821"/>
                </a:cubicBezTo>
                <a:cubicBezTo>
                  <a:pt x="7668464" y="3801821"/>
                  <a:pt x="7673223" y="3802325"/>
                  <a:pt x="7677910" y="3803097"/>
                </a:cubicBezTo>
                <a:cubicBezTo>
                  <a:pt x="7719948" y="3810005"/>
                  <a:pt x="7752179" y="3846483"/>
                  <a:pt x="7752179" y="3890446"/>
                </a:cubicBezTo>
                <a:close/>
                <a:moveTo>
                  <a:pt x="7576168" y="103047"/>
                </a:moveTo>
                <a:cubicBezTo>
                  <a:pt x="7583091" y="61030"/>
                  <a:pt x="7619576" y="28842"/>
                  <a:pt x="7663489" y="28842"/>
                </a:cubicBezTo>
                <a:cubicBezTo>
                  <a:pt x="7712376" y="28842"/>
                  <a:pt x="7752107" y="68599"/>
                  <a:pt x="7752107" y="117468"/>
                </a:cubicBezTo>
                <a:cubicBezTo>
                  <a:pt x="7752107" y="161409"/>
                  <a:pt x="7719948" y="197885"/>
                  <a:pt x="7677910" y="204805"/>
                </a:cubicBezTo>
                <a:cubicBezTo>
                  <a:pt x="7673223" y="205581"/>
                  <a:pt x="7668392" y="206087"/>
                  <a:pt x="7663489" y="206087"/>
                </a:cubicBezTo>
                <a:cubicBezTo>
                  <a:pt x="7658586" y="206087"/>
                  <a:pt x="7653754" y="205581"/>
                  <a:pt x="7649068" y="204805"/>
                </a:cubicBezTo>
                <a:cubicBezTo>
                  <a:pt x="7611789" y="198659"/>
                  <a:pt x="7582298" y="169197"/>
                  <a:pt x="7576168" y="131889"/>
                </a:cubicBezTo>
                <a:cubicBezTo>
                  <a:pt x="7575375" y="127183"/>
                  <a:pt x="7574871" y="122389"/>
                  <a:pt x="7574871" y="117468"/>
                </a:cubicBezTo>
                <a:cubicBezTo>
                  <a:pt x="7574871" y="112547"/>
                  <a:pt x="7575375" y="107752"/>
                  <a:pt x="7576168" y="103047"/>
                </a:cubicBezTo>
                <a:close/>
                <a:moveTo>
                  <a:pt x="3803140" y="103047"/>
                </a:moveTo>
                <a:cubicBezTo>
                  <a:pt x="3810055" y="61030"/>
                  <a:pt x="3846533" y="28842"/>
                  <a:pt x="3890482" y="28842"/>
                </a:cubicBezTo>
                <a:cubicBezTo>
                  <a:pt x="3934423" y="28842"/>
                  <a:pt x="3970894" y="61030"/>
                  <a:pt x="3977817" y="103047"/>
                </a:cubicBezTo>
                <a:cubicBezTo>
                  <a:pt x="3978595" y="107752"/>
                  <a:pt x="3979100" y="112547"/>
                  <a:pt x="3979100" y="117468"/>
                </a:cubicBezTo>
                <a:cubicBezTo>
                  <a:pt x="3979100" y="122389"/>
                  <a:pt x="3978595" y="127183"/>
                  <a:pt x="3977817" y="131889"/>
                </a:cubicBezTo>
                <a:cubicBezTo>
                  <a:pt x="3970894" y="173901"/>
                  <a:pt x="3934423" y="206087"/>
                  <a:pt x="3890482" y="206087"/>
                </a:cubicBezTo>
                <a:cubicBezTo>
                  <a:pt x="3846533" y="206087"/>
                  <a:pt x="3810055" y="173901"/>
                  <a:pt x="3803140" y="131889"/>
                </a:cubicBezTo>
                <a:cubicBezTo>
                  <a:pt x="3802361" y="127183"/>
                  <a:pt x="3801857" y="122389"/>
                  <a:pt x="3801857" y="117468"/>
                </a:cubicBezTo>
                <a:cubicBezTo>
                  <a:pt x="3801857" y="112547"/>
                  <a:pt x="3802361" y="107752"/>
                  <a:pt x="3803140" y="103047"/>
                </a:cubicBezTo>
                <a:close/>
                <a:moveTo>
                  <a:pt x="28842" y="117468"/>
                </a:moveTo>
                <a:cubicBezTo>
                  <a:pt x="28842" y="68599"/>
                  <a:pt x="68599" y="28842"/>
                  <a:pt x="117468" y="28842"/>
                </a:cubicBezTo>
                <a:cubicBezTo>
                  <a:pt x="161409" y="28842"/>
                  <a:pt x="197885" y="61030"/>
                  <a:pt x="204805" y="103047"/>
                </a:cubicBezTo>
                <a:cubicBezTo>
                  <a:pt x="205581" y="107752"/>
                  <a:pt x="206087" y="112547"/>
                  <a:pt x="206087" y="117468"/>
                </a:cubicBezTo>
                <a:cubicBezTo>
                  <a:pt x="206087" y="122389"/>
                  <a:pt x="205581" y="127183"/>
                  <a:pt x="204805" y="131889"/>
                </a:cubicBezTo>
                <a:cubicBezTo>
                  <a:pt x="198658" y="169195"/>
                  <a:pt x="169195" y="198658"/>
                  <a:pt x="131889" y="204806"/>
                </a:cubicBezTo>
                <a:cubicBezTo>
                  <a:pt x="127183" y="205581"/>
                  <a:pt x="122390" y="206087"/>
                  <a:pt x="117468" y="206087"/>
                </a:cubicBezTo>
                <a:cubicBezTo>
                  <a:pt x="112546" y="206087"/>
                  <a:pt x="107752" y="205581"/>
                  <a:pt x="103047" y="204806"/>
                </a:cubicBezTo>
                <a:cubicBezTo>
                  <a:pt x="61030" y="197885"/>
                  <a:pt x="28842" y="161409"/>
                  <a:pt x="28842" y="117468"/>
                </a:cubicBezTo>
                <a:close/>
                <a:moveTo>
                  <a:pt x="28842" y="3890482"/>
                </a:moveTo>
                <a:cubicBezTo>
                  <a:pt x="28842" y="3846533"/>
                  <a:pt x="61030" y="3810055"/>
                  <a:pt x="103047" y="3803140"/>
                </a:cubicBezTo>
                <a:cubicBezTo>
                  <a:pt x="107752" y="3802361"/>
                  <a:pt x="112546" y="3801857"/>
                  <a:pt x="117468" y="3801857"/>
                </a:cubicBezTo>
                <a:cubicBezTo>
                  <a:pt x="122390" y="3801857"/>
                  <a:pt x="127183" y="3802361"/>
                  <a:pt x="131889" y="3803140"/>
                </a:cubicBezTo>
                <a:cubicBezTo>
                  <a:pt x="173901" y="3810055"/>
                  <a:pt x="206087" y="3846533"/>
                  <a:pt x="206087" y="3890482"/>
                </a:cubicBezTo>
                <a:cubicBezTo>
                  <a:pt x="206087" y="3934423"/>
                  <a:pt x="173901" y="3970894"/>
                  <a:pt x="131889" y="3977817"/>
                </a:cubicBezTo>
                <a:cubicBezTo>
                  <a:pt x="127183" y="3978595"/>
                  <a:pt x="122390" y="3979100"/>
                  <a:pt x="117468" y="3979100"/>
                </a:cubicBezTo>
                <a:cubicBezTo>
                  <a:pt x="112546" y="3979100"/>
                  <a:pt x="107752" y="3978595"/>
                  <a:pt x="103047" y="3977817"/>
                </a:cubicBezTo>
                <a:cubicBezTo>
                  <a:pt x="61030" y="3970894"/>
                  <a:pt x="28842" y="3934423"/>
                  <a:pt x="28842" y="3890482"/>
                </a:cubicBezTo>
                <a:close/>
                <a:moveTo>
                  <a:pt x="204805" y="7677910"/>
                </a:moveTo>
                <a:cubicBezTo>
                  <a:pt x="197885" y="7719948"/>
                  <a:pt x="161409" y="7752107"/>
                  <a:pt x="117468" y="7752107"/>
                </a:cubicBezTo>
                <a:cubicBezTo>
                  <a:pt x="68599" y="7752107"/>
                  <a:pt x="28842" y="7712376"/>
                  <a:pt x="28842" y="7663489"/>
                </a:cubicBezTo>
                <a:cubicBezTo>
                  <a:pt x="28842" y="7619576"/>
                  <a:pt x="61030" y="7583091"/>
                  <a:pt x="103047" y="7576168"/>
                </a:cubicBezTo>
                <a:cubicBezTo>
                  <a:pt x="107752" y="7575375"/>
                  <a:pt x="112546" y="7574871"/>
                  <a:pt x="117468" y="7574871"/>
                </a:cubicBezTo>
                <a:cubicBezTo>
                  <a:pt x="122390" y="7574871"/>
                  <a:pt x="127183" y="7575375"/>
                  <a:pt x="131889" y="7576168"/>
                </a:cubicBezTo>
                <a:cubicBezTo>
                  <a:pt x="169195" y="7582298"/>
                  <a:pt x="198658" y="7611789"/>
                  <a:pt x="204805" y="7649068"/>
                </a:cubicBezTo>
                <a:cubicBezTo>
                  <a:pt x="205581" y="7653754"/>
                  <a:pt x="206087" y="7658586"/>
                  <a:pt x="206087" y="7663489"/>
                </a:cubicBezTo>
                <a:cubicBezTo>
                  <a:pt x="206087" y="7668392"/>
                  <a:pt x="205581" y="7673223"/>
                  <a:pt x="204805" y="7677910"/>
                </a:cubicBezTo>
                <a:close/>
                <a:moveTo>
                  <a:pt x="3977817" y="7677910"/>
                </a:moveTo>
                <a:cubicBezTo>
                  <a:pt x="3970894" y="7719948"/>
                  <a:pt x="3934423" y="7752107"/>
                  <a:pt x="3890482" y="7752107"/>
                </a:cubicBezTo>
                <a:cubicBezTo>
                  <a:pt x="3846533" y="7752107"/>
                  <a:pt x="3810055" y="7719948"/>
                  <a:pt x="3803140" y="7677910"/>
                </a:cubicBezTo>
                <a:cubicBezTo>
                  <a:pt x="3802361" y="7673223"/>
                  <a:pt x="3801857" y="7668392"/>
                  <a:pt x="3801857" y="7663489"/>
                </a:cubicBezTo>
                <a:cubicBezTo>
                  <a:pt x="3801857" y="7658586"/>
                  <a:pt x="3802361" y="7653754"/>
                  <a:pt x="3803140" y="7649068"/>
                </a:cubicBezTo>
                <a:cubicBezTo>
                  <a:pt x="3810055" y="7607030"/>
                  <a:pt x="3846533" y="7574871"/>
                  <a:pt x="3890482" y="7574871"/>
                </a:cubicBezTo>
                <a:cubicBezTo>
                  <a:pt x="3934423" y="7574871"/>
                  <a:pt x="3970894" y="7607030"/>
                  <a:pt x="3977817" y="7649068"/>
                </a:cubicBezTo>
                <a:cubicBezTo>
                  <a:pt x="3978595" y="7653754"/>
                  <a:pt x="3979100" y="7658586"/>
                  <a:pt x="3979100" y="7663489"/>
                </a:cubicBezTo>
                <a:cubicBezTo>
                  <a:pt x="3979100" y="7668392"/>
                  <a:pt x="3978595" y="7673223"/>
                  <a:pt x="3977817" y="7677910"/>
                </a:cubicBezTo>
                <a:close/>
                <a:moveTo>
                  <a:pt x="4006962" y="7649068"/>
                </a:moveTo>
                <a:cubicBezTo>
                  <a:pt x="3999816" y="7591095"/>
                  <a:pt x="3950358" y="7546028"/>
                  <a:pt x="3890482" y="7546028"/>
                </a:cubicBezTo>
                <a:cubicBezTo>
                  <a:pt x="3830605" y="7546028"/>
                  <a:pt x="3781133" y="7591095"/>
                  <a:pt x="3773995" y="7649068"/>
                </a:cubicBezTo>
                <a:lnTo>
                  <a:pt x="233950" y="7649068"/>
                </a:lnTo>
                <a:cubicBezTo>
                  <a:pt x="227389" y="7595854"/>
                  <a:pt x="185129" y="7553599"/>
                  <a:pt x="131889" y="7547038"/>
                </a:cubicBezTo>
                <a:lnTo>
                  <a:pt x="131889" y="4006962"/>
                </a:lnTo>
                <a:cubicBezTo>
                  <a:pt x="189866" y="3999816"/>
                  <a:pt x="234929" y="3950359"/>
                  <a:pt x="234929" y="3890482"/>
                </a:cubicBezTo>
                <a:cubicBezTo>
                  <a:pt x="234929" y="3830605"/>
                  <a:pt x="189866" y="3781133"/>
                  <a:pt x="131889" y="3773995"/>
                </a:cubicBezTo>
                <a:lnTo>
                  <a:pt x="131889" y="233950"/>
                </a:lnTo>
                <a:cubicBezTo>
                  <a:pt x="185128" y="227389"/>
                  <a:pt x="227389" y="185129"/>
                  <a:pt x="233950" y="131889"/>
                </a:cubicBezTo>
                <a:lnTo>
                  <a:pt x="3773995" y="131889"/>
                </a:lnTo>
                <a:cubicBezTo>
                  <a:pt x="3781133" y="189865"/>
                  <a:pt x="3830605" y="234929"/>
                  <a:pt x="3890482" y="234929"/>
                </a:cubicBezTo>
                <a:cubicBezTo>
                  <a:pt x="3950358" y="234929"/>
                  <a:pt x="3999816" y="189865"/>
                  <a:pt x="4006962" y="131889"/>
                </a:cubicBezTo>
                <a:lnTo>
                  <a:pt x="7547038" y="131889"/>
                </a:lnTo>
                <a:cubicBezTo>
                  <a:pt x="7553599" y="185128"/>
                  <a:pt x="7595854" y="227389"/>
                  <a:pt x="7649068" y="233950"/>
                </a:cubicBezTo>
                <a:lnTo>
                  <a:pt x="7649068" y="3773966"/>
                </a:lnTo>
                <a:cubicBezTo>
                  <a:pt x="7591095" y="3781126"/>
                  <a:pt x="7546028" y="3830584"/>
                  <a:pt x="7546028" y="3890446"/>
                </a:cubicBezTo>
                <a:cubicBezTo>
                  <a:pt x="7546028" y="3950308"/>
                  <a:pt x="7591095" y="3999765"/>
                  <a:pt x="7649068" y="4006926"/>
                </a:cubicBezTo>
                <a:lnTo>
                  <a:pt x="7649068" y="7547038"/>
                </a:lnTo>
                <a:cubicBezTo>
                  <a:pt x="7595854" y="7553599"/>
                  <a:pt x="7553599" y="7595854"/>
                  <a:pt x="7547038" y="7649068"/>
                </a:cubicBezTo>
                <a:lnTo>
                  <a:pt x="4006962" y="7649068"/>
                </a:lnTo>
                <a:close/>
                <a:moveTo>
                  <a:pt x="7663489" y="7752107"/>
                </a:moveTo>
                <a:cubicBezTo>
                  <a:pt x="7619576" y="7752107"/>
                  <a:pt x="7583091" y="7719948"/>
                  <a:pt x="7576168" y="7677910"/>
                </a:cubicBezTo>
                <a:cubicBezTo>
                  <a:pt x="7575375" y="7673223"/>
                  <a:pt x="7574871" y="7668392"/>
                  <a:pt x="7574871" y="7663489"/>
                </a:cubicBezTo>
                <a:cubicBezTo>
                  <a:pt x="7574871" y="7658586"/>
                  <a:pt x="7575375" y="7653754"/>
                  <a:pt x="7576168" y="7649068"/>
                </a:cubicBezTo>
                <a:cubicBezTo>
                  <a:pt x="7582298" y="7611789"/>
                  <a:pt x="7611789" y="7582298"/>
                  <a:pt x="7649068" y="7576168"/>
                </a:cubicBezTo>
                <a:cubicBezTo>
                  <a:pt x="7653754" y="7575375"/>
                  <a:pt x="7658586" y="7574871"/>
                  <a:pt x="7663489" y="7574871"/>
                </a:cubicBezTo>
                <a:cubicBezTo>
                  <a:pt x="7668392" y="7574871"/>
                  <a:pt x="7673223" y="7575375"/>
                  <a:pt x="7677910" y="7576168"/>
                </a:cubicBezTo>
                <a:cubicBezTo>
                  <a:pt x="7719948" y="7583091"/>
                  <a:pt x="7752107" y="7619576"/>
                  <a:pt x="7752107" y="7663489"/>
                </a:cubicBezTo>
                <a:cubicBezTo>
                  <a:pt x="7752107" y="7712376"/>
                  <a:pt x="7712376" y="7752107"/>
                  <a:pt x="7663489" y="7752107"/>
                </a:cubicBezTo>
                <a:close/>
              </a:path>
            </a:pathLst>
          </a:custGeom>
          <a:solidFill>
            <a:schemeClr val="bg1"/>
          </a:solidFill>
          <a:ln w="7203" cap="flat">
            <a:noFill/>
            <a:prstDash val="solid"/>
            <a:miter/>
          </a:ln>
        </p:spPr>
        <p:txBody>
          <a:bodyPr rtlCol="0" anchor="ctr"/>
          <a:lstStyle/>
          <a:p>
            <a:endParaRPr lang="en-SV">
              <a:latin typeface="Montserrat" pitchFamily="2" charset="7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D86824B-E43A-2103-5DAF-1364A36935DE}"/>
              </a:ext>
            </a:extLst>
          </p:cNvPr>
          <p:cNvSpPr txBox="1"/>
          <p:nvPr/>
        </p:nvSpPr>
        <p:spPr>
          <a:xfrm>
            <a:off x="19217038" y="388748"/>
            <a:ext cx="5012907" cy="34778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2000" b="1">
                <a:solidFill>
                  <a:schemeClr val="bg1"/>
                </a:solidFill>
                <a:latin typeface="Montserrat" pitchFamily="2" charset="77"/>
                <a:ea typeface="Roboto" panose="02000000000000000000" pitchFamily="2" charset="0"/>
                <a:cs typeface="Arimo" panose="020B0604020202020204" pitchFamily="34" charset="0"/>
              </a:rPr>
              <a:t>02.</a:t>
            </a:r>
          </a:p>
        </p:txBody>
      </p:sp>
      <p:sp>
        <p:nvSpPr>
          <p:cNvPr id="33" name="Graphic 66">
            <a:extLst>
              <a:ext uri="{FF2B5EF4-FFF2-40B4-BE49-F238E27FC236}">
                <a16:creationId xmlns:a16="http://schemas.microsoft.com/office/drawing/2014/main" id="{DA886E72-FFF3-B5C3-D51A-A741E57105C1}"/>
              </a:ext>
            </a:extLst>
          </p:cNvPr>
          <p:cNvSpPr/>
          <p:nvPr/>
        </p:nvSpPr>
        <p:spPr>
          <a:xfrm flipH="1">
            <a:off x="1571999" y="4192709"/>
            <a:ext cx="1614545" cy="5459379"/>
          </a:xfrm>
          <a:custGeom>
            <a:avLst/>
            <a:gdLst>
              <a:gd name="connsiteX0" fmla="*/ 491348 w 2974243"/>
              <a:gd name="connsiteY0" fmla="*/ 10057027 h 10057027"/>
              <a:gd name="connsiteX1" fmla="*/ 0 w 2974243"/>
              <a:gd name="connsiteY1" fmla="*/ 10057027 h 10057027"/>
              <a:gd name="connsiteX2" fmla="*/ 0 w 2974243"/>
              <a:gd name="connsiteY2" fmla="*/ 9171307 h 10057027"/>
              <a:gd name="connsiteX3" fmla="*/ 277177 w 2974243"/>
              <a:gd name="connsiteY3" fmla="*/ 9171307 h 10057027"/>
              <a:gd name="connsiteX4" fmla="*/ 878029 w 2974243"/>
              <a:gd name="connsiteY4" fmla="*/ 8963681 h 10057027"/>
              <a:gd name="connsiteX5" fmla="*/ 1070743 w 2974243"/>
              <a:gd name="connsiteY5" fmla="*/ 8356706 h 10057027"/>
              <a:gd name="connsiteX6" fmla="*/ 1070743 w 2974243"/>
              <a:gd name="connsiteY6" fmla="*/ 6013075 h 10057027"/>
              <a:gd name="connsiteX7" fmla="*/ 1163433 w 2974243"/>
              <a:gd name="connsiteY7" fmla="*/ 5421752 h 10057027"/>
              <a:gd name="connsiteX8" fmla="*/ 1455913 w 2974243"/>
              <a:gd name="connsiteY8" fmla="*/ 5096526 h 10057027"/>
              <a:gd name="connsiteX9" fmla="*/ 1614284 w 2974243"/>
              <a:gd name="connsiteY9" fmla="*/ 5025043 h 10057027"/>
              <a:gd name="connsiteX10" fmla="*/ 1456284 w 2974243"/>
              <a:gd name="connsiteY10" fmla="*/ 4955409 h 10057027"/>
              <a:gd name="connsiteX11" fmla="*/ 1163433 w 2974243"/>
              <a:gd name="connsiteY11" fmla="*/ 4635292 h 10057027"/>
              <a:gd name="connsiteX12" fmla="*/ 1070743 w 2974243"/>
              <a:gd name="connsiteY12" fmla="*/ 4043985 h 10057027"/>
              <a:gd name="connsiteX13" fmla="*/ 1070743 w 2974243"/>
              <a:gd name="connsiteY13" fmla="*/ 1700330 h 10057027"/>
              <a:gd name="connsiteX14" fmla="*/ 878021 w 2974243"/>
              <a:gd name="connsiteY14" fmla="*/ 1093363 h 10057027"/>
              <a:gd name="connsiteX15" fmla="*/ 277177 w 2974243"/>
              <a:gd name="connsiteY15" fmla="*/ 885785 h 10057027"/>
              <a:gd name="connsiteX16" fmla="*/ 0 w 2974243"/>
              <a:gd name="connsiteY16" fmla="*/ 885785 h 10057027"/>
              <a:gd name="connsiteX17" fmla="*/ 0 w 2974243"/>
              <a:gd name="connsiteY17" fmla="*/ 0 h 10057027"/>
              <a:gd name="connsiteX18" fmla="*/ 491348 w 2974243"/>
              <a:gd name="connsiteY18" fmla="*/ 0 h 10057027"/>
              <a:gd name="connsiteX19" fmla="*/ 1720600 w 2974243"/>
              <a:gd name="connsiteY19" fmla="*/ 401597 h 10057027"/>
              <a:gd name="connsiteX20" fmla="*/ 2139079 w 2974243"/>
              <a:gd name="connsiteY20" fmla="*/ 1603992 h 10057027"/>
              <a:gd name="connsiteX21" fmla="*/ 2139079 w 2974243"/>
              <a:gd name="connsiteY21" fmla="*/ 4065378 h 10057027"/>
              <a:gd name="connsiteX22" fmla="*/ 2261597 w 2974243"/>
              <a:gd name="connsiteY22" fmla="*/ 4457776 h 10057027"/>
              <a:gd name="connsiteX23" fmla="*/ 2589978 w 2974243"/>
              <a:gd name="connsiteY23" fmla="*/ 4580294 h 10057027"/>
              <a:gd name="connsiteX24" fmla="*/ 2974244 w 2974243"/>
              <a:gd name="connsiteY24" fmla="*/ 4580294 h 10057027"/>
              <a:gd name="connsiteX25" fmla="*/ 2974244 w 2974243"/>
              <a:gd name="connsiteY25" fmla="*/ 5476767 h 10057027"/>
              <a:gd name="connsiteX26" fmla="*/ 2589978 w 2974243"/>
              <a:gd name="connsiteY26" fmla="*/ 5476767 h 10057027"/>
              <a:gd name="connsiteX27" fmla="*/ 2261589 w 2974243"/>
              <a:gd name="connsiteY27" fmla="*/ 5599284 h 10057027"/>
              <a:gd name="connsiteX28" fmla="*/ 2139079 w 2974243"/>
              <a:gd name="connsiteY28" fmla="*/ 5991683 h 10057027"/>
              <a:gd name="connsiteX29" fmla="*/ 2139079 w 2974243"/>
              <a:gd name="connsiteY29" fmla="*/ 8453092 h 10057027"/>
              <a:gd name="connsiteX30" fmla="*/ 1720713 w 2974243"/>
              <a:gd name="connsiteY30" fmla="*/ 9650091 h 10057027"/>
              <a:gd name="connsiteX31" fmla="*/ 491348 w 2974243"/>
              <a:gd name="connsiteY31" fmla="*/ 10057027 h 10057027"/>
              <a:gd name="connsiteX32" fmla="*/ 40384 w 2974243"/>
              <a:gd name="connsiteY32" fmla="*/ 10016665 h 10057027"/>
              <a:gd name="connsiteX33" fmla="*/ 491348 w 2974243"/>
              <a:gd name="connsiteY33" fmla="*/ 10016665 h 10057027"/>
              <a:gd name="connsiteX34" fmla="*/ 1692533 w 2974243"/>
              <a:gd name="connsiteY34" fmla="*/ 9621109 h 10057027"/>
              <a:gd name="connsiteX35" fmla="*/ 2098695 w 2974243"/>
              <a:gd name="connsiteY35" fmla="*/ 8453092 h 10057027"/>
              <a:gd name="connsiteX36" fmla="*/ 2098695 w 2974243"/>
              <a:gd name="connsiteY36" fmla="*/ 5991683 h 10057027"/>
              <a:gd name="connsiteX37" fmla="*/ 2233029 w 2974243"/>
              <a:gd name="connsiteY37" fmla="*/ 5570755 h 10057027"/>
              <a:gd name="connsiteX38" fmla="*/ 2589978 w 2974243"/>
              <a:gd name="connsiteY38" fmla="*/ 5436404 h 10057027"/>
              <a:gd name="connsiteX39" fmla="*/ 2933859 w 2974243"/>
              <a:gd name="connsiteY39" fmla="*/ 5436404 h 10057027"/>
              <a:gd name="connsiteX40" fmla="*/ 2933859 w 2974243"/>
              <a:gd name="connsiteY40" fmla="*/ 4620656 h 10057027"/>
              <a:gd name="connsiteX41" fmla="*/ 2589978 w 2974243"/>
              <a:gd name="connsiteY41" fmla="*/ 4620656 h 10057027"/>
              <a:gd name="connsiteX42" fmla="*/ 2233037 w 2974243"/>
              <a:gd name="connsiteY42" fmla="*/ 4486313 h 10057027"/>
              <a:gd name="connsiteX43" fmla="*/ 2098695 w 2974243"/>
              <a:gd name="connsiteY43" fmla="*/ 4065378 h 10057027"/>
              <a:gd name="connsiteX44" fmla="*/ 2098695 w 2974243"/>
              <a:gd name="connsiteY44" fmla="*/ 1603992 h 10057027"/>
              <a:gd name="connsiteX45" fmla="*/ 1692622 w 2974243"/>
              <a:gd name="connsiteY45" fmla="*/ 430699 h 10057027"/>
              <a:gd name="connsiteX46" fmla="*/ 491348 w 2974243"/>
              <a:gd name="connsiteY46" fmla="*/ 40363 h 10057027"/>
              <a:gd name="connsiteX47" fmla="*/ 40384 w 2974243"/>
              <a:gd name="connsiteY47" fmla="*/ 40363 h 10057027"/>
              <a:gd name="connsiteX48" fmla="*/ 40384 w 2974243"/>
              <a:gd name="connsiteY48" fmla="*/ 845422 h 10057027"/>
              <a:gd name="connsiteX49" fmla="*/ 277177 w 2974243"/>
              <a:gd name="connsiteY49" fmla="*/ 845422 h 10057027"/>
              <a:gd name="connsiteX50" fmla="*/ 907671 w 2974243"/>
              <a:gd name="connsiteY50" fmla="*/ 1065956 h 10057027"/>
              <a:gd name="connsiteX51" fmla="*/ 1111127 w 2974243"/>
              <a:gd name="connsiteY51" fmla="*/ 1700330 h 10057027"/>
              <a:gd name="connsiteX52" fmla="*/ 1111127 w 2974243"/>
              <a:gd name="connsiteY52" fmla="*/ 4043985 h 10057027"/>
              <a:gd name="connsiteX53" fmla="*/ 1200457 w 2974243"/>
              <a:gd name="connsiteY53" fmla="*/ 4619179 h 10057027"/>
              <a:gd name="connsiteX54" fmla="*/ 1475136 w 2974243"/>
              <a:gd name="connsiteY54" fmla="*/ 4919720 h 10057027"/>
              <a:gd name="connsiteX55" fmla="*/ 1682703 w 2974243"/>
              <a:gd name="connsiteY55" fmla="*/ 5006032 h 10057027"/>
              <a:gd name="connsiteX56" fmla="*/ 1742432 w 2974243"/>
              <a:gd name="connsiteY56" fmla="*/ 5025511 h 10057027"/>
              <a:gd name="connsiteX57" fmla="*/ 1682526 w 2974243"/>
              <a:gd name="connsiteY57" fmla="*/ 5044465 h 10057027"/>
              <a:gd name="connsiteX58" fmla="*/ 1475515 w 2974243"/>
              <a:gd name="connsiteY58" fmla="*/ 5131818 h 10057027"/>
              <a:gd name="connsiteX59" fmla="*/ 1200457 w 2974243"/>
              <a:gd name="connsiteY59" fmla="*/ 5437865 h 10057027"/>
              <a:gd name="connsiteX60" fmla="*/ 1111127 w 2974243"/>
              <a:gd name="connsiteY60" fmla="*/ 6013075 h 10057027"/>
              <a:gd name="connsiteX61" fmla="*/ 1111127 w 2974243"/>
              <a:gd name="connsiteY61" fmla="*/ 8356706 h 10057027"/>
              <a:gd name="connsiteX62" fmla="*/ 907679 w 2974243"/>
              <a:gd name="connsiteY62" fmla="*/ 8991128 h 10057027"/>
              <a:gd name="connsiteX63" fmla="*/ 277177 w 2974243"/>
              <a:gd name="connsiteY63" fmla="*/ 9211670 h 10057027"/>
              <a:gd name="connsiteX64" fmla="*/ 40384 w 2974243"/>
              <a:gd name="connsiteY64" fmla="*/ 9211670 h 10057027"/>
              <a:gd name="connsiteX65" fmla="*/ 40384 w 2974243"/>
              <a:gd name="connsiteY65" fmla="*/ 10016665 h 10057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2974243" h="10057027">
                <a:moveTo>
                  <a:pt x="491348" y="10057027"/>
                </a:moveTo>
                <a:lnTo>
                  <a:pt x="0" y="10057027"/>
                </a:lnTo>
                <a:lnTo>
                  <a:pt x="0" y="9171307"/>
                </a:lnTo>
                <a:lnTo>
                  <a:pt x="277177" y="9171307"/>
                </a:lnTo>
                <a:cubicBezTo>
                  <a:pt x="548273" y="9171307"/>
                  <a:pt x="750431" y="9101399"/>
                  <a:pt x="878029" y="8963681"/>
                </a:cubicBezTo>
                <a:cubicBezTo>
                  <a:pt x="1005902" y="8825398"/>
                  <a:pt x="1070743" y="8621162"/>
                  <a:pt x="1070743" y="8356706"/>
                </a:cubicBezTo>
                <a:lnTo>
                  <a:pt x="1070743" y="6013075"/>
                </a:lnTo>
                <a:cubicBezTo>
                  <a:pt x="1070743" y="5761687"/>
                  <a:pt x="1101936" y="5562747"/>
                  <a:pt x="1163433" y="5421752"/>
                </a:cubicBezTo>
                <a:cubicBezTo>
                  <a:pt x="1225464" y="5279280"/>
                  <a:pt x="1323864" y="5169856"/>
                  <a:pt x="1455913" y="5096526"/>
                </a:cubicBezTo>
                <a:cubicBezTo>
                  <a:pt x="1503938" y="5069902"/>
                  <a:pt x="1557019" y="5045951"/>
                  <a:pt x="1614284" y="5025043"/>
                </a:cubicBezTo>
                <a:cubicBezTo>
                  <a:pt x="1557108" y="5004038"/>
                  <a:pt x="1504148" y="4980700"/>
                  <a:pt x="1456284" y="4955409"/>
                </a:cubicBezTo>
                <a:cubicBezTo>
                  <a:pt x="1324123" y="4885775"/>
                  <a:pt x="1225593" y="4778080"/>
                  <a:pt x="1163433" y="4635292"/>
                </a:cubicBezTo>
                <a:cubicBezTo>
                  <a:pt x="1101936" y="4494305"/>
                  <a:pt x="1070743" y="4295365"/>
                  <a:pt x="1070743" y="4043985"/>
                </a:cubicBezTo>
                <a:lnTo>
                  <a:pt x="1070743" y="1700330"/>
                </a:lnTo>
                <a:cubicBezTo>
                  <a:pt x="1070743" y="1435865"/>
                  <a:pt x="1005902" y="1231654"/>
                  <a:pt x="878021" y="1093363"/>
                </a:cubicBezTo>
                <a:cubicBezTo>
                  <a:pt x="750431" y="955629"/>
                  <a:pt x="548273" y="885785"/>
                  <a:pt x="277177" y="885785"/>
                </a:cubicBezTo>
                <a:lnTo>
                  <a:pt x="0" y="885785"/>
                </a:lnTo>
                <a:lnTo>
                  <a:pt x="0" y="0"/>
                </a:lnTo>
                <a:lnTo>
                  <a:pt x="491348" y="0"/>
                </a:lnTo>
                <a:cubicBezTo>
                  <a:pt x="1029470" y="0"/>
                  <a:pt x="1443054" y="135117"/>
                  <a:pt x="1720600" y="401597"/>
                </a:cubicBezTo>
                <a:cubicBezTo>
                  <a:pt x="1998283" y="668437"/>
                  <a:pt x="2139079" y="1072980"/>
                  <a:pt x="2139079" y="1603992"/>
                </a:cubicBezTo>
                <a:lnTo>
                  <a:pt x="2139079" y="4065378"/>
                </a:lnTo>
                <a:cubicBezTo>
                  <a:pt x="2139079" y="4244443"/>
                  <a:pt x="2180295" y="4376470"/>
                  <a:pt x="2261597" y="4457776"/>
                </a:cubicBezTo>
                <a:cubicBezTo>
                  <a:pt x="2342931" y="4539067"/>
                  <a:pt x="2453415" y="4580294"/>
                  <a:pt x="2589978" y="4580294"/>
                </a:cubicBezTo>
                <a:lnTo>
                  <a:pt x="2974244" y="4580294"/>
                </a:lnTo>
                <a:lnTo>
                  <a:pt x="2974244" y="5476767"/>
                </a:lnTo>
                <a:lnTo>
                  <a:pt x="2589978" y="5476767"/>
                </a:lnTo>
                <a:cubicBezTo>
                  <a:pt x="2453415" y="5476767"/>
                  <a:pt x="2342931" y="5517993"/>
                  <a:pt x="2261589" y="5599284"/>
                </a:cubicBezTo>
                <a:cubicBezTo>
                  <a:pt x="2180295" y="5680591"/>
                  <a:pt x="2139079" y="5812617"/>
                  <a:pt x="2139079" y="5991683"/>
                </a:cubicBezTo>
                <a:lnTo>
                  <a:pt x="2139079" y="8453092"/>
                </a:lnTo>
                <a:cubicBezTo>
                  <a:pt x="2139079" y="8977001"/>
                  <a:pt x="1998315" y="9379741"/>
                  <a:pt x="1720713" y="9650091"/>
                </a:cubicBezTo>
                <a:cubicBezTo>
                  <a:pt x="1443184" y="9920117"/>
                  <a:pt x="1029567" y="10057027"/>
                  <a:pt x="491348" y="10057027"/>
                </a:cubicBezTo>
                <a:close/>
                <a:moveTo>
                  <a:pt x="40384" y="10016665"/>
                </a:moveTo>
                <a:lnTo>
                  <a:pt x="491348" y="10016665"/>
                </a:lnTo>
                <a:cubicBezTo>
                  <a:pt x="1018671" y="10016665"/>
                  <a:pt x="1422806" y="9883629"/>
                  <a:pt x="1692533" y="9621109"/>
                </a:cubicBezTo>
                <a:cubicBezTo>
                  <a:pt x="1962042" y="9358671"/>
                  <a:pt x="2098695" y="8965699"/>
                  <a:pt x="2098695" y="8453092"/>
                </a:cubicBezTo>
                <a:lnTo>
                  <a:pt x="2098695" y="5991683"/>
                </a:lnTo>
                <a:cubicBezTo>
                  <a:pt x="2098695" y="5801525"/>
                  <a:pt x="2143893" y="5659909"/>
                  <a:pt x="2233029" y="5570755"/>
                </a:cubicBezTo>
                <a:cubicBezTo>
                  <a:pt x="2322222" y="5481602"/>
                  <a:pt x="2442317" y="5436404"/>
                  <a:pt x="2589978" y="5436404"/>
                </a:cubicBezTo>
                <a:lnTo>
                  <a:pt x="2933859" y="5436404"/>
                </a:lnTo>
                <a:lnTo>
                  <a:pt x="2933859" y="4620656"/>
                </a:lnTo>
                <a:lnTo>
                  <a:pt x="2589978" y="4620656"/>
                </a:lnTo>
                <a:cubicBezTo>
                  <a:pt x="2442317" y="4620656"/>
                  <a:pt x="2322222" y="4575458"/>
                  <a:pt x="2233037" y="4486313"/>
                </a:cubicBezTo>
                <a:cubicBezTo>
                  <a:pt x="2143893" y="4397152"/>
                  <a:pt x="2098695" y="4255535"/>
                  <a:pt x="2098695" y="4065378"/>
                </a:cubicBezTo>
                <a:lnTo>
                  <a:pt x="2098695" y="1603992"/>
                </a:lnTo>
                <a:cubicBezTo>
                  <a:pt x="2098695" y="1084386"/>
                  <a:pt x="1962074" y="689632"/>
                  <a:pt x="1692622" y="430699"/>
                </a:cubicBezTo>
                <a:cubicBezTo>
                  <a:pt x="1422854" y="171692"/>
                  <a:pt x="1018687" y="40363"/>
                  <a:pt x="491348" y="40363"/>
                </a:cubicBezTo>
                <a:lnTo>
                  <a:pt x="40384" y="40363"/>
                </a:lnTo>
                <a:lnTo>
                  <a:pt x="40384" y="845422"/>
                </a:lnTo>
                <a:lnTo>
                  <a:pt x="277177" y="845422"/>
                </a:lnTo>
                <a:cubicBezTo>
                  <a:pt x="559986" y="845422"/>
                  <a:pt x="772114" y="919617"/>
                  <a:pt x="907671" y="1065956"/>
                </a:cubicBezTo>
                <a:cubicBezTo>
                  <a:pt x="1042684" y="1211957"/>
                  <a:pt x="1111127" y="1425387"/>
                  <a:pt x="1111127" y="1700330"/>
                </a:cubicBezTo>
                <a:lnTo>
                  <a:pt x="1111127" y="4043985"/>
                </a:lnTo>
                <a:cubicBezTo>
                  <a:pt x="1111127" y="4289770"/>
                  <a:pt x="1141181" y="4483302"/>
                  <a:pt x="1200457" y="4619179"/>
                </a:cubicBezTo>
                <a:cubicBezTo>
                  <a:pt x="1258869" y="4753345"/>
                  <a:pt x="1351285" y="4854462"/>
                  <a:pt x="1475136" y="4919720"/>
                </a:cubicBezTo>
                <a:cubicBezTo>
                  <a:pt x="1536237" y="4952010"/>
                  <a:pt x="1606070" y="4981039"/>
                  <a:pt x="1682703" y="5006032"/>
                </a:cubicBezTo>
                <a:lnTo>
                  <a:pt x="1742432" y="5025511"/>
                </a:lnTo>
                <a:lnTo>
                  <a:pt x="1682526" y="5044465"/>
                </a:lnTo>
                <a:cubicBezTo>
                  <a:pt x="1606151" y="5068618"/>
                  <a:pt x="1536496" y="5098003"/>
                  <a:pt x="1475515" y="5131818"/>
                </a:cubicBezTo>
                <a:cubicBezTo>
                  <a:pt x="1351414" y="5200726"/>
                  <a:pt x="1258869" y="5303700"/>
                  <a:pt x="1200457" y="5437865"/>
                </a:cubicBezTo>
                <a:cubicBezTo>
                  <a:pt x="1141181" y="5573750"/>
                  <a:pt x="1111127" y="5767282"/>
                  <a:pt x="1111127" y="6013075"/>
                </a:cubicBezTo>
                <a:lnTo>
                  <a:pt x="1111127" y="8356706"/>
                </a:lnTo>
                <a:cubicBezTo>
                  <a:pt x="1111127" y="8631657"/>
                  <a:pt x="1042684" y="8845095"/>
                  <a:pt x="907679" y="8991128"/>
                </a:cubicBezTo>
                <a:cubicBezTo>
                  <a:pt x="772114" y="9137484"/>
                  <a:pt x="559986" y="9211670"/>
                  <a:pt x="277177" y="9211670"/>
                </a:cubicBezTo>
                <a:lnTo>
                  <a:pt x="40384" y="9211670"/>
                </a:lnTo>
                <a:lnTo>
                  <a:pt x="40384" y="10016665"/>
                </a:lnTo>
                <a:close/>
              </a:path>
            </a:pathLst>
          </a:custGeom>
          <a:solidFill>
            <a:schemeClr val="bg1"/>
          </a:solidFill>
          <a:ln w="8076" cap="flat">
            <a:noFill/>
            <a:prstDash val="solid"/>
            <a:miter/>
          </a:ln>
        </p:spPr>
        <p:txBody>
          <a:bodyPr rtlCol="0" anchor="ctr"/>
          <a:lstStyle/>
          <a:p>
            <a:endParaRPr lang="en-SV">
              <a:latin typeface="Montserrat" pitchFamily="2" charset="77"/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EC6548D-85EE-C2DB-BBA2-014FDA2D0F37}"/>
              </a:ext>
            </a:extLst>
          </p:cNvPr>
          <p:cNvGrpSpPr/>
          <p:nvPr/>
        </p:nvGrpSpPr>
        <p:grpSpPr>
          <a:xfrm>
            <a:off x="18341454" y="10468185"/>
            <a:ext cx="3739516" cy="1728262"/>
            <a:chOff x="16885721" y="2813473"/>
            <a:chExt cx="3627870" cy="1676665"/>
          </a:xfrm>
          <a:solidFill>
            <a:schemeClr val="bg1"/>
          </a:solidFill>
        </p:grpSpPr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E65895D3-000C-0C4E-1618-E6C49779CC4D}"/>
                </a:ext>
              </a:extLst>
            </p:cNvPr>
            <p:cNvSpPr/>
            <p:nvPr/>
          </p:nvSpPr>
          <p:spPr>
            <a:xfrm>
              <a:off x="16885721" y="3253111"/>
              <a:ext cx="849443" cy="872155"/>
            </a:xfrm>
            <a:custGeom>
              <a:avLst/>
              <a:gdLst>
                <a:gd name="connsiteX0" fmla="*/ 0 w 849443"/>
                <a:gd name="connsiteY0" fmla="*/ 551773 h 872155"/>
                <a:gd name="connsiteX1" fmla="*/ 849443 w 849443"/>
                <a:gd name="connsiteY1" fmla="*/ 872156 h 872155"/>
                <a:gd name="connsiteX2" fmla="*/ 849443 w 849443"/>
                <a:gd name="connsiteY2" fmla="*/ 653213 h 872155"/>
                <a:gd name="connsiteX3" fmla="*/ 253150 w 849443"/>
                <a:gd name="connsiteY3" fmla="*/ 436074 h 872155"/>
                <a:gd name="connsiteX4" fmla="*/ 849443 w 849443"/>
                <a:gd name="connsiteY4" fmla="*/ 218939 h 872155"/>
                <a:gd name="connsiteX5" fmla="*/ 849443 w 849443"/>
                <a:gd name="connsiteY5" fmla="*/ 0 h 872155"/>
                <a:gd name="connsiteX6" fmla="*/ 0 w 849443"/>
                <a:gd name="connsiteY6" fmla="*/ 320380 h 872155"/>
                <a:gd name="connsiteX7" fmla="*/ 0 w 849443"/>
                <a:gd name="connsiteY7" fmla="*/ 551773 h 872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9443" h="872155">
                  <a:moveTo>
                    <a:pt x="0" y="551773"/>
                  </a:moveTo>
                  <a:lnTo>
                    <a:pt x="849443" y="872156"/>
                  </a:lnTo>
                  <a:lnTo>
                    <a:pt x="849443" y="653213"/>
                  </a:lnTo>
                  <a:lnTo>
                    <a:pt x="253150" y="436074"/>
                  </a:lnTo>
                  <a:lnTo>
                    <a:pt x="849443" y="218939"/>
                  </a:lnTo>
                  <a:lnTo>
                    <a:pt x="849443" y="0"/>
                  </a:lnTo>
                  <a:lnTo>
                    <a:pt x="0" y="320380"/>
                  </a:lnTo>
                  <a:lnTo>
                    <a:pt x="0" y="551773"/>
                  </a:lnTo>
                  <a:close/>
                </a:path>
              </a:pathLst>
            </a:custGeom>
            <a:grpFill/>
            <a:ln w="847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/>
              <a:endParaRPr lang="en-SV">
                <a:latin typeface="Montserrat" pitchFamily="2" charset="77"/>
              </a:endParaRPr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33958BCD-D399-2C74-71CB-29BD67462585}"/>
                </a:ext>
              </a:extLst>
            </p:cNvPr>
            <p:cNvSpPr/>
            <p:nvPr/>
          </p:nvSpPr>
          <p:spPr>
            <a:xfrm>
              <a:off x="18290109" y="2813473"/>
              <a:ext cx="835164" cy="1676665"/>
            </a:xfrm>
            <a:custGeom>
              <a:avLst/>
              <a:gdLst>
                <a:gd name="connsiteX0" fmla="*/ 0 w 835164"/>
                <a:gd name="connsiteY0" fmla="*/ 1676665 h 1676665"/>
                <a:gd name="connsiteX1" fmla="*/ 246253 w 835164"/>
                <a:gd name="connsiteY1" fmla="*/ 1676665 h 1676665"/>
                <a:gd name="connsiteX2" fmla="*/ 835164 w 835164"/>
                <a:gd name="connsiteY2" fmla="*/ 0 h 1676665"/>
                <a:gd name="connsiteX3" fmla="*/ 588886 w 835164"/>
                <a:gd name="connsiteY3" fmla="*/ 0 h 1676665"/>
                <a:gd name="connsiteX4" fmla="*/ 0 w 835164"/>
                <a:gd name="connsiteY4" fmla="*/ 1676665 h 1676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5164" h="1676665">
                  <a:moveTo>
                    <a:pt x="0" y="1676665"/>
                  </a:moveTo>
                  <a:lnTo>
                    <a:pt x="246253" y="1676665"/>
                  </a:lnTo>
                  <a:lnTo>
                    <a:pt x="835164" y="0"/>
                  </a:lnTo>
                  <a:lnTo>
                    <a:pt x="588886" y="0"/>
                  </a:lnTo>
                  <a:lnTo>
                    <a:pt x="0" y="1676665"/>
                  </a:lnTo>
                  <a:close/>
                </a:path>
              </a:pathLst>
            </a:custGeom>
            <a:grpFill/>
            <a:ln w="847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/>
              <a:endParaRPr lang="en-SV">
                <a:latin typeface="Montserrat" pitchFamily="2" charset="77"/>
              </a:endParaRPr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3B9F1DBB-F979-A2BB-416F-052BF6273A6B}"/>
                </a:ext>
              </a:extLst>
            </p:cNvPr>
            <p:cNvSpPr/>
            <p:nvPr/>
          </p:nvSpPr>
          <p:spPr>
            <a:xfrm>
              <a:off x="19664148" y="3253111"/>
              <a:ext cx="849443" cy="872155"/>
            </a:xfrm>
            <a:custGeom>
              <a:avLst/>
              <a:gdLst>
                <a:gd name="connsiteX0" fmla="*/ 0 w 849443"/>
                <a:gd name="connsiteY0" fmla="*/ 0 h 872155"/>
                <a:gd name="connsiteX1" fmla="*/ 0 w 849443"/>
                <a:gd name="connsiteY1" fmla="*/ 218939 h 872155"/>
                <a:gd name="connsiteX2" fmla="*/ 596272 w 849443"/>
                <a:gd name="connsiteY2" fmla="*/ 436074 h 872155"/>
                <a:gd name="connsiteX3" fmla="*/ 0 w 849443"/>
                <a:gd name="connsiteY3" fmla="*/ 653213 h 872155"/>
                <a:gd name="connsiteX4" fmla="*/ 0 w 849443"/>
                <a:gd name="connsiteY4" fmla="*/ 872156 h 872155"/>
                <a:gd name="connsiteX5" fmla="*/ 849443 w 849443"/>
                <a:gd name="connsiteY5" fmla="*/ 551773 h 872155"/>
                <a:gd name="connsiteX6" fmla="*/ 849443 w 849443"/>
                <a:gd name="connsiteY6" fmla="*/ 320380 h 872155"/>
                <a:gd name="connsiteX7" fmla="*/ 0 w 849443"/>
                <a:gd name="connsiteY7" fmla="*/ 0 h 872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9443" h="872155">
                  <a:moveTo>
                    <a:pt x="0" y="0"/>
                  </a:moveTo>
                  <a:lnTo>
                    <a:pt x="0" y="218939"/>
                  </a:lnTo>
                  <a:lnTo>
                    <a:pt x="596272" y="436074"/>
                  </a:lnTo>
                  <a:lnTo>
                    <a:pt x="0" y="653213"/>
                  </a:lnTo>
                  <a:lnTo>
                    <a:pt x="0" y="872156"/>
                  </a:lnTo>
                  <a:lnTo>
                    <a:pt x="849443" y="551773"/>
                  </a:lnTo>
                  <a:lnTo>
                    <a:pt x="849443" y="32038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847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/>
              <a:endParaRPr lang="en-SV">
                <a:latin typeface="Montserrat" pitchFamily="2" charset="7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992530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1895F07-A336-7C2E-001F-FD1437657208}"/>
              </a:ext>
            </a:extLst>
          </p:cNvPr>
          <p:cNvSpPr txBox="1"/>
          <p:nvPr/>
        </p:nvSpPr>
        <p:spPr>
          <a:xfrm>
            <a:off x="6918470" y="1116379"/>
            <a:ext cx="10537968" cy="236988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>
            <a:defPPr>
              <a:defRPr lang="en-SV"/>
            </a:defPPr>
            <a:lvl1pPr algn="ctr">
              <a:defRPr sz="7350" b="1">
                <a:solidFill>
                  <a:schemeClr val="tx2"/>
                </a:solidFill>
                <a:latin typeface="Montserrat" pitchFamily="2" charset="77"/>
                <a:ea typeface="Arimo" panose="020B0604020202020204" pitchFamily="34" charset="0"/>
                <a:cs typeface="Arimo" panose="020B0604020202020204" pitchFamily="34" charset="0"/>
              </a:defRPr>
            </a:lvl1pPr>
          </a:lstStyle>
          <a:p>
            <a:r>
              <a:rPr lang="en-US" sz="7400">
                <a:solidFill>
                  <a:schemeClr val="accent3"/>
                </a:solidFill>
              </a:rPr>
              <a:t>Tehnologii Utlizate</a:t>
            </a:r>
          </a:p>
          <a:p>
            <a:r>
              <a:rPr lang="en-US" sz="7400">
                <a:solidFill>
                  <a:schemeClr val="accent3"/>
                </a:solidFill>
              </a:rPr>
              <a:t>(Backend)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64CE5BE2-8418-0000-6D16-CCAD54321CA2}"/>
              </a:ext>
            </a:extLst>
          </p:cNvPr>
          <p:cNvGrpSpPr/>
          <p:nvPr/>
        </p:nvGrpSpPr>
        <p:grpSpPr>
          <a:xfrm>
            <a:off x="14458266" y="4294164"/>
            <a:ext cx="5508395" cy="3405701"/>
            <a:chOff x="10746490" y="4574721"/>
            <a:chExt cx="2884669" cy="2283279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E9B64454-9D50-A932-8D35-A3B17E02C245}"/>
                </a:ext>
              </a:extLst>
            </p:cNvPr>
            <p:cNvGrpSpPr/>
            <p:nvPr/>
          </p:nvGrpSpPr>
          <p:grpSpPr>
            <a:xfrm>
              <a:off x="10746490" y="4574721"/>
              <a:ext cx="2884669" cy="2283279"/>
              <a:chOff x="7737475" y="3333750"/>
              <a:chExt cx="7776074" cy="6154933"/>
            </a:xfrm>
          </p:grpSpPr>
          <p:grpSp>
            <p:nvGrpSpPr>
              <p:cNvPr id="20" name="Graphic 3">
                <a:extLst>
                  <a:ext uri="{FF2B5EF4-FFF2-40B4-BE49-F238E27FC236}">
                    <a16:creationId xmlns:a16="http://schemas.microsoft.com/office/drawing/2014/main" id="{4906CD1D-5DA5-9922-1D77-DB5A5B75229B}"/>
                  </a:ext>
                </a:extLst>
              </p:cNvPr>
              <p:cNvGrpSpPr/>
              <p:nvPr/>
            </p:nvGrpSpPr>
            <p:grpSpPr>
              <a:xfrm>
                <a:off x="7737475" y="3333750"/>
                <a:ext cx="7776074" cy="6154933"/>
                <a:chOff x="7737475" y="3333750"/>
                <a:chExt cx="7776074" cy="6154933"/>
              </a:xfrm>
            </p:grpSpPr>
            <p:sp>
              <p:nvSpPr>
                <p:cNvPr id="27" name="Freeform 26">
                  <a:extLst>
                    <a:ext uri="{FF2B5EF4-FFF2-40B4-BE49-F238E27FC236}">
                      <a16:creationId xmlns:a16="http://schemas.microsoft.com/office/drawing/2014/main" id="{273968F7-9EC3-0FCE-EDB8-A0F6016ED637}"/>
                    </a:ext>
                  </a:extLst>
                </p:cNvPr>
                <p:cNvSpPr/>
                <p:nvPr/>
              </p:nvSpPr>
              <p:spPr>
                <a:xfrm>
                  <a:off x="7737475" y="4266379"/>
                  <a:ext cx="7776074" cy="5222303"/>
                </a:xfrm>
                <a:custGeom>
                  <a:avLst/>
                  <a:gdLst>
                    <a:gd name="connsiteX0" fmla="*/ 0 w 7776074"/>
                    <a:gd name="connsiteY0" fmla="*/ 5033862 h 5222303"/>
                    <a:gd name="connsiteX1" fmla="*/ 188368 w 7776074"/>
                    <a:gd name="connsiteY1" fmla="*/ 5222304 h 5222303"/>
                    <a:gd name="connsiteX2" fmla="*/ 7587708 w 7776074"/>
                    <a:gd name="connsiteY2" fmla="*/ 5222304 h 5222303"/>
                    <a:gd name="connsiteX3" fmla="*/ 7776075 w 7776074"/>
                    <a:gd name="connsiteY3" fmla="*/ 5033862 h 5222303"/>
                    <a:gd name="connsiteX4" fmla="*/ 7776075 w 7776074"/>
                    <a:gd name="connsiteY4" fmla="*/ 0 h 5222303"/>
                    <a:gd name="connsiteX5" fmla="*/ 0 w 7776074"/>
                    <a:gd name="connsiteY5" fmla="*/ 0 h 5222303"/>
                    <a:gd name="connsiteX6" fmla="*/ 0 w 7776074"/>
                    <a:gd name="connsiteY6" fmla="*/ 5033862 h 52223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7776074" h="5222303">
                      <a:moveTo>
                        <a:pt x="0" y="5033862"/>
                      </a:moveTo>
                      <a:cubicBezTo>
                        <a:pt x="0" y="5137500"/>
                        <a:pt x="84765" y="5222304"/>
                        <a:pt x="188368" y="5222304"/>
                      </a:cubicBezTo>
                      <a:lnTo>
                        <a:pt x="7587708" y="5222304"/>
                      </a:lnTo>
                      <a:cubicBezTo>
                        <a:pt x="7691310" y="5222304"/>
                        <a:pt x="7776075" y="5137500"/>
                        <a:pt x="7776075" y="5033862"/>
                      </a:cubicBezTo>
                      <a:lnTo>
                        <a:pt x="7776075" y="0"/>
                      </a:lnTo>
                      <a:lnTo>
                        <a:pt x="0" y="0"/>
                      </a:lnTo>
                      <a:lnTo>
                        <a:pt x="0" y="5033862"/>
                      </a:lnTo>
                      <a:close/>
                    </a:path>
                  </a:pathLst>
                </a:custGeom>
                <a:solidFill>
                  <a:schemeClr val="tx2"/>
                </a:solidFill>
                <a:ln w="831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SV">
                    <a:latin typeface="Montserrat" pitchFamily="2" charset="77"/>
                  </a:endParaRPr>
                </a:p>
              </p:txBody>
            </p:sp>
            <p:sp>
              <p:nvSpPr>
                <p:cNvPr id="28" name="Freeform 27">
                  <a:extLst>
                    <a:ext uri="{FF2B5EF4-FFF2-40B4-BE49-F238E27FC236}">
                      <a16:creationId xmlns:a16="http://schemas.microsoft.com/office/drawing/2014/main" id="{53C5589B-FEEC-0ED8-E7F3-498193BD8D02}"/>
                    </a:ext>
                  </a:extLst>
                </p:cNvPr>
                <p:cNvSpPr/>
                <p:nvPr/>
              </p:nvSpPr>
              <p:spPr>
                <a:xfrm>
                  <a:off x="7737475" y="3333750"/>
                  <a:ext cx="7776074" cy="932629"/>
                </a:xfrm>
                <a:custGeom>
                  <a:avLst/>
                  <a:gdLst>
                    <a:gd name="connsiteX0" fmla="*/ 7587708 w 7776074"/>
                    <a:gd name="connsiteY0" fmla="*/ 0 h 932629"/>
                    <a:gd name="connsiteX1" fmla="*/ 188368 w 7776074"/>
                    <a:gd name="connsiteY1" fmla="*/ 0 h 932629"/>
                    <a:gd name="connsiteX2" fmla="*/ 0 w 7776074"/>
                    <a:gd name="connsiteY2" fmla="*/ 188435 h 932629"/>
                    <a:gd name="connsiteX3" fmla="*/ 0 w 7776074"/>
                    <a:gd name="connsiteY3" fmla="*/ 932630 h 932629"/>
                    <a:gd name="connsiteX4" fmla="*/ 7776075 w 7776074"/>
                    <a:gd name="connsiteY4" fmla="*/ 932630 h 932629"/>
                    <a:gd name="connsiteX5" fmla="*/ 7776075 w 7776074"/>
                    <a:gd name="connsiteY5" fmla="*/ 188435 h 932629"/>
                    <a:gd name="connsiteX6" fmla="*/ 7587708 w 7776074"/>
                    <a:gd name="connsiteY6" fmla="*/ 0 h 9326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7776074" h="932629">
                      <a:moveTo>
                        <a:pt x="7587708" y="0"/>
                      </a:moveTo>
                      <a:lnTo>
                        <a:pt x="188368" y="0"/>
                      </a:lnTo>
                      <a:cubicBezTo>
                        <a:pt x="84765" y="0"/>
                        <a:pt x="0" y="84794"/>
                        <a:pt x="0" y="188435"/>
                      </a:cubicBezTo>
                      <a:lnTo>
                        <a:pt x="0" y="932630"/>
                      </a:lnTo>
                      <a:lnTo>
                        <a:pt x="7776075" y="932630"/>
                      </a:lnTo>
                      <a:lnTo>
                        <a:pt x="7776075" y="188435"/>
                      </a:lnTo>
                      <a:cubicBezTo>
                        <a:pt x="7776075" y="84794"/>
                        <a:pt x="7691310" y="0"/>
                        <a:pt x="7587708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831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SV">
                    <a:latin typeface="Montserrat" pitchFamily="2" charset="77"/>
                  </a:endParaRPr>
                </a:p>
              </p:txBody>
            </p:sp>
          </p:grp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B696C65E-E4BD-F1FA-DDF7-73B2E6619078}"/>
                  </a:ext>
                </a:extLst>
              </p:cNvPr>
              <p:cNvSpPr/>
              <p:nvPr/>
            </p:nvSpPr>
            <p:spPr>
              <a:xfrm>
                <a:off x="8075773" y="3556098"/>
                <a:ext cx="487757" cy="487931"/>
              </a:xfrm>
              <a:custGeom>
                <a:avLst/>
                <a:gdLst>
                  <a:gd name="connsiteX0" fmla="*/ 487758 w 487757"/>
                  <a:gd name="connsiteY0" fmla="*/ 243966 h 487931"/>
                  <a:gd name="connsiteX1" fmla="*/ 243879 w 487757"/>
                  <a:gd name="connsiteY1" fmla="*/ 487931 h 487931"/>
                  <a:gd name="connsiteX2" fmla="*/ 0 w 487757"/>
                  <a:gd name="connsiteY2" fmla="*/ 243966 h 487931"/>
                  <a:gd name="connsiteX3" fmla="*/ 243879 w 487757"/>
                  <a:gd name="connsiteY3" fmla="*/ 0 h 487931"/>
                  <a:gd name="connsiteX4" fmla="*/ 487758 w 487757"/>
                  <a:gd name="connsiteY4" fmla="*/ 243966 h 4879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7757" h="487931">
                    <a:moveTo>
                      <a:pt x="487758" y="243966"/>
                    </a:moveTo>
                    <a:cubicBezTo>
                      <a:pt x="487758" y="378704"/>
                      <a:pt x="378569" y="487931"/>
                      <a:pt x="243879" y="487931"/>
                    </a:cubicBezTo>
                    <a:cubicBezTo>
                      <a:pt x="109188" y="487931"/>
                      <a:pt x="0" y="378704"/>
                      <a:pt x="0" y="243966"/>
                    </a:cubicBezTo>
                    <a:cubicBezTo>
                      <a:pt x="0" y="109227"/>
                      <a:pt x="109188" y="0"/>
                      <a:pt x="243879" y="0"/>
                    </a:cubicBezTo>
                    <a:cubicBezTo>
                      <a:pt x="378569" y="0"/>
                      <a:pt x="487758" y="109227"/>
                      <a:pt x="487758" y="243966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83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SV">
                  <a:latin typeface="Montserrat" pitchFamily="2" charset="77"/>
                </a:endParaRPr>
              </a:p>
            </p:txBody>
          </p:sp>
          <p:grpSp>
            <p:nvGrpSpPr>
              <p:cNvPr id="22" name="Graphic 3">
                <a:extLst>
                  <a:ext uri="{FF2B5EF4-FFF2-40B4-BE49-F238E27FC236}">
                    <a16:creationId xmlns:a16="http://schemas.microsoft.com/office/drawing/2014/main" id="{7A9B0CE3-7ED0-9213-B74C-9DD90EADC73C}"/>
                  </a:ext>
                </a:extLst>
              </p:cNvPr>
              <p:cNvGrpSpPr/>
              <p:nvPr/>
            </p:nvGrpSpPr>
            <p:grpSpPr>
              <a:xfrm>
                <a:off x="13288040" y="8275706"/>
                <a:ext cx="1756803" cy="814322"/>
                <a:chOff x="13288040" y="8275706"/>
                <a:chExt cx="1756803" cy="814322"/>
              </a:xfrm>
              <a:solidFill>
                <a:srgbClr val="FFFFFF"/>
              </a:solidFill>
            </p:grpSpPr>
            <p:sp>
              <p:nvSpPr>
                <p:cNvPr id="24" name="Freeform 23">
                  <a:extLst>
                    <a:ext uri="{FF2B5EF4-FFF2-40B4-BE49-F238E27FC236}">
                      <a16:creationId xmlns:a16="http://schemas.microsoft.com/office/drawing/2014/main" id="{8E9755B0-B04F-891A-6FA6-DBD3EAC19286}"/>
                    </a:ext>
                  </a:extLst>
                </p:cNvPr>
                <p:cNvSpPr/>
                <p:nvPr/>
              </p:nvSpPr>
              <p:spPr>
                <a:xfrm>
                  <a:off x="13288040" y="8489228"/>
                  <a:ext cx="411347" cy="423593"/>
                </a:xfrm>
                <a:custGeom>
                  <a:avLst/>
                  <a:gdLst>
                    <a:gd name="connsiteX0" fmla="*/ 0 w 411347"/>
                    <a:gd name="connsiteY0" fmla="*/ 267990 h 423593"/>
                    <a:gd name="connsiteX1" fmla="*/ 411347 w 411347"/>
                    <a:gd name="connsiteY1" fmla="*/ 423593 h 423593"/>
                    <a:gd name="connsiteX2" fmla="*/ 411347 w 411347"/>
                    <a:gd name="connsiteY2" fmla="*/ 317252 h 423593"/>
                    <a:gd name="connsiteX3" fmla="*/ 122588 w 411347"/>
                    <a:gd name="connsiteY3" fmla="*/ 211793 h 423593"/>
                    <a:gd name="connsiteX4" fmla="*/ 411347 w 411347"/>
                    <a:gd name="connsiteY4" fmla="*/ 106333 h 423593"/>
                    <a:gd name="connsiteX5" fmla="*/ 411347 w 411347"/>
                    <a:gd name="connsiteY5" fmla="*/ 0 h 423593"/>
                    <a:gd name="connsiteX6" fmla="*/ 0 w 411347"/>
                    <a:gd name="connsiteY6" fmla="*/ 155604 h 423593"/>
                    <a:gd name="connsiteX7" fmla="*/ 0 w 411347"/>
                    <a:gd name="connsiteY7" fmla="*/ 267990 h 4235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11347" h="423593">
                      <a:moveTo>
                        <a:pt x="0" y="267990"/>
                      </a:moveTo>
                      <a:lnTo>
                        <a:pt x="411347" y="423593"/>
                      </a:lnTo>
                      <a:lnTo>
                        <a:pt x="411347" y="317252"/>
                      </a:lnTo>
                      <a:lnTo>
                        <a:pt x="122588" y="211793"/>
                      </a:lnTo>
                      <a:lnTo>
                        <a:pt x="411347" y="106333"/>
                      </a:lnTo>
                      <a:lnTo>
                        <a:pt x="411347" y="0"/>
                      </a:lnTo>
                      <a:lnTo>
                        <a:pt x="0" y="155604"/>
                      </a:lnTo>
                      <a:lnTo>
                        <a:pt x="0" y="26799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831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SV">
                    <a:latin typeface="Montserrat" pitchFamily="2" charset="77"/>
                  </a:endParaRPr>
                </a:p>
              </p:txBody>
            </p:sp>
            <p:sp>
              <p:nvSpPr>
                <p:cNvPr id="25" name="Freeform 24">
                  <a:extLst>
                    <a:ext uri="{FF2B5EF4-FFF2-40B4-BE49-F238E27FC236}">
                      <a16:creationId xmlns:a16="http://schemas.microsoft.com/office/drawing/2014/main" id="{C1C5AE6D-0D8B-E80E-5175-E1DD313F4644}"/>
                    </a:ext>
                  </a:extLst>
                </p:cNvPr>
                <p:cNvSpPr/>
                <p:nvPr/>
              </p:nvSpPr>
              <p:spPr>
                <a:xfrm>
                  <a:off x="13968121" y="8275706"/>
                  <a:ext cx="404430" cy="814322"/>
                </a:xfrm>
                <a:custGeom>
                  <a:avLst/>
                  <a:gdLst>
                    <a:gd name="connsiteX0" fmla="*/ 0 w 404430"/>
                    <a:gd name="connsiteY0" fmla="*/ 814322 h 814322"/>
                    <a:gd name="connsiteX1" fmla="*/ 119246 w 404430"/>
                    <a:gd name="connsiteY1" fmla="*/ 814322 h 814322"/>
                    <a:gd name="connsiteX2" fmla="*/ 404431 w 404430"/>
                    <a:gd name="connsiteY2" fmla="*/ 0 h 814322"/>
                    <a:gd name="connsiteX3" fmla="*/ 285168 w 404430"/>
                    <a:gd name="connsiteY3" fmla="*/ 0 h 814322"/>
                    <a:gd name="connsiteX4" fmla="*/ 0 w 404430"/>
                    <a:gd name="connsiteY4" fmla="*/ 814322 h 8143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04430" h="814322">
                      <a:moveTo>
                        <a:pt x="0" y="814322"/>
                      </a:moveTo>
                      <a:lnTo>
                        <a:pt x="119246" y="814322"/>
                      </a:lnTo>
                      <a:lnTo>
                        <a:pt x="404431" y="0"/>
                      </a:lnTo>
                      <a:lnTo>
                        <a:pt x="285168" y="0"/>
                      </a:lnTo>
                      <a:lnTo>
                        <a:pt x="0" y="814322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831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SV">
                    <a:latin typeface="Montserrat" pitchFamily="2" charset="77"/>
                  </a:endParaRPr>
                </a:p>
              </p:txBody>
            </p:sp>
            <p:sp>
              <p:nvSpPr>
                <p:cNvPr id="26" name="Freeform 25">
                  <a:extLst>
                    <a:ext uri="{FF2B5EF4-FFF2-40B4-BE49-F238E27FC236}">
                      <a16:creationId xmlns:a16="http://schemas.microsoft.com/office/drawing/2014/main" id="{209C6BEE-4D70-870C-B046-87DE66944CEB}"/>
                    </a:ext>
                  </a:extLst>
                </p:cNvPr>
                <p:cNvSpPr/>
                <p:nvPr/>
              </p:nvSpPr>
              <p:spPr>
                <a:xfrm>
                  <a:off x="14633505" y="8489228"/>
                  <a:ext cx="411338" cy="423593"/>
                </a:xfrm>
                <a:custGeom>
                  <a:avLst/>
                  <a:gdLst>
                    <a:gd name="connsiteX0" fmla="*/ 0 w 411338"/>
                    <a:gd name="connsiteY0" fmla="*/ 0 h 423593"/>
                    <a:gd name="connsiteX1" fmla="*/ 0 w 411338"/>
                    <a:gd name="connsiteY1" fmla="*/ 106333 h 423593"/>
                    <a:gd name="connsiteX2" fmla="*/ 288742 w 411338"/>
                    <a:gd name="connsiteY2" fmla="*/ 211793 h 423593"/>
                    <a:gd name="connsiteX3" fmla="*/ 0 w 411338"/>
                    <a:gd name="connsiteY3" fmla="*/ 317252 h 423593"/>
                    <a:gd name="connsiteX4" fmla="*/ 0 w 411338"/>
                    <a:gd name="connsiteY4" fmla="*/ 423593 h 423593"/>
                    <a:gd name="connsiteX5" fmla="*/ 411338 w 411338"/>
                    <a:gd name="connsiteY5" fmla="*/ 267990 h 423593"/>
                    <a:gd name="connsiteX6" fmla="*/ 411338 w 411338"/>
                    <a:gd name="connsiteY6" fmla="*/ 155604 h 423593"/>
                    <a:gd name="connsiteX7" fmla="*/ 0 w 411338"/>
                    <a:gd name="connsiteY7" fmla="*/ 0 h 4235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11338" h="423593">
                      <a:moveTo>
                        <a:pt x="0" y="0"/>
                      </a:moveTo>
                      <a:lnTo>
                        <a:pt x="0" y="106333"/>
                      </a:lnTo>
                      <a:lnTo>
                        <a:pt x="288742" y="211793"/>
                      </a:lnTo>
                      <a:lnTo>
                        <a:pt x="0" y="317252"/>
                      </a:lnTo>
                      <a:lnTo>
                        <a:pt x="0" y="423593"/>
                      </a:lnTo>
                      <a:lnTo>
                        <a:pt x="411338" y="267990"/>
                      </a:lnTo>
                      <a:lnTo>
                        <a:pt x="411338" y="15560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831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SV">
                    <a:latin typeface="Montserrat" pitchFamily="2" charset="77"/>
                  </a:endParaRPr>
                </a:p>
              </p:txBody>
            </p:sp>
          </p:grp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71CE37EA-B52B-436B-1EDB-2E0BE03C0FAA}"/>
                  </a:ext>
                </a:extLst>
              </p:cNvPr>
              <p:cNvSpPr/>
              <p:nvPr/>
            </p:nvSpPr>
            <p:spPr>
              <a:xfrm>
                <a:off x="8075772" y="4746461"/>
                <a:ext cx="591197" cy="202023"/>
              </a:xfrm>
              <a:custGeom>
                <a:avLst/>
                <a:gdLst>
                  <a:gd name="connsiteX0" fmla="*/ 0 w 591197"/>
                  <a:gd name="connsiteY0" fmla="*/ 0 h 202023"/>
                  <a:gd name="connsiteX1" fmla="*/ 591198 w 591197"/>
                  <a:gd name="connsiteY1" fmla="*/ 0 h 202023"/>
                  <a:gd name="connsiteX2" fmla="*/ 591198 w 591197"/>
                  <a:gd name="connsiteY2" fmla="*/ 202024 h 202023"/>
                  <a:gd name="connsiteX3" fmla="*/ 0 w 591197"/>
                  <a:gd name="connsiteY3" fmla="*/ 202024 h 2020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91197" h="202023">
                    <a:moveTo>
                      <a:pt x="0" y="0"/>
                    </a:moveTo>
                    <a:lnTo>
                      <a:pt x="591198" y="0"/>
                    </a:lnTo>
                    <a:lnTo>
                      <a:pt x="591198" y="202024"/>
                    </a:lnTo>
                    <a:lnTo>
                      <a:pt x="0" y="202024"/>
                    </a:lnTo>
                    <a:close/>
                  </a:path>
                </a:pathLst>
              </a:custGeom>
              <a:solidFill>
                <a:schemeClr val="bg1"/>
              </a:solidFill>
              <a:ln w="83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SV">
                  <a:latin typeface="Montserrat" pitchFamily="2" charset="77"/>
                </a:endParaRPr>
              </a:p>
            </p:txBody>
          </p:sp>
        </p:grp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2FB6F9AF-A7F4-7D35-F5ED-64B8292DD5E6}"/>
                </a:ext>
              </a:extLst>
            </p:cNvPr>
            <p:cNvSpPr txBox="1"/>
            <p:nvPr/>
          </p:nvSpPr>
          <p:spPr>
            <a:xfrm>
              <a:off x="11016338" y="5533372"/>
              <a:ext cx="234223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>
                  <a:solidFill>
                    <a:schemeClr val="bg1"/>
                  </a:solidFill>
                  <a:latin typeface="Montserrat" pitchFamily="2" charset="77"/>
                </a:rPr>
                <a:t>.NET</a:t>
              </a:r>
              <a:endParaRPr lang="en-SV" sz="3200">
                <a:solidFill>
                  <a:schemeClr val="bg1"/>
                </a:solidFill>
                <a:latin typeface="Montserrat" pitchFamily="2" charset="77"/>
              </a:endParaRPr>
            </a:p>
          </p:txBody>
        </p:sp>
      </p:grpSp>
      <p:sp>
        <p:nvSpPr>
          <p:cNvPr id="45" name="Graphic 66">
            <a:extLst>
              <a:ext uri="{FF2B5EF4-FFF2-40B4-BE49-F238E27FC236}">
                <a16:creationId xmlns:a16="http://schemas.microsoft.com/office/drawing/2014/main" id="{431ABA63-8DB0-2A9B-31E8-EA80176C6CF1}"/>
              </a:ext>
            </a:extLst>
          </p:cNvPr>
          <p:cNvSpPr/>
          <p:nvPr/>
        </p:nvSpPr>
        <p:spPr>
          <a:xfrm rot="5400000">
            <a:off x="21469278" y="-2739147"/>
            <a:ext cx="2104132" cy="7114855"/>
          </a:xfrm>
          <a:custGeom>
            <a:avLst/>
            <a:gdLst>
              <a:gd name="connsiteX0" fmla="*/ 491348 w 2974243"/>
              <a:gd name="connsiteY0" fmla="*/ 10057027 h 10057027"/>
              <a:gd name="connsiteX1" fmla="*/ 0 w 2974243"/>
              <a:gd name="connsiteY1" fmla="*/ 10057027 h 10057027"/>
              <a:gd name="connsiteX2" fmla="*/ 0 w 2974243"/>
              <a:gd name="connsiteY2" fmla="*/ 9171307 h 10057027"/>
              <a:gd name="connsiteX3" fmla="*/ 277177 w 2974243"/>
              <a:gd name="connsiteY3" fmla="*/ 9171307 h 10057027"/>
              <a:gd name="connsiteX4" fmla="*/ 878029 w 2974243"/>
              <a:gd name="connsiteY4" fmla="*/ 8963681 h 10057027"/>
              <a:gd name="connsiteX5" fmla="*/ 1070743 w 2974243"/>
              <a:gd name="connsiteY5" fmla="*/ 8356706 h 10057027"/>
              <a:gd name="connsiteX6" fmla="*/ 1070743 w 2974243"/>
              <a:gd name="connsiteY6" fmla="*/ 6013075 h 10057027"/>
              <a:gd name="connsiteX7" fmla="*/ 1163433 w 2974243"/>
              <a:gd name="connsiteY7" fmla="*/ 5421752 h 10057027"/>
              <a:gd name="connsiteX8" fmla="*/ 1455913 w 2974243"/>
              <a:gd name="connsiteY8" fmla="*/ 5096526 h 10057027"/>
              <a:gd name="connsiteX9" fmla="*/ 1614284 w 2974243"/>
              <a:gd name="connsiteY9" fmla="*/ 5025043 h 10057027"/>
              <a:gd name="connsiteX10" fmla="*/ 1456284 w 2974243"/>
              <a:gd name="connsiteY10" fmla="*/ 4955409 h 10057027"/>
              <a:gd name="connsiteX11" fmla="*/ 1163433 w 2974243"/>
              <a:gd name="connsiteY11" fmla="*/ 4635292 h 10057027"/>
              <a:gd name="connsiteX12" fmla="*/ 1070743 w 2974243"/>
              <a:gd name="connsiteY12" fmla="*/ 4043985 h 10057027"/>
              <a:gd name="connsiteX13" fmla="*/ 1070743 w 2974243"/>
              <a:gd name="connsiteY13" fmla="*/ 1700330 h 10057027"/>
              <a:gd name="connsiteX14" fmla="*/ 878021 w 2974243"/>
              <a:gd name="connsiteY14" fmla="*/ 1093363 h 10057027"/>
              <a:gd name="connsiteX15" fmla="*/ 277177 w 2974243"/>
              <a:gd name="connsiteY15" fmla="*/ 885785 h 10057027"/>
              <a:gd name="connsiteX16" fmla="*/ 0 w 2974243"/>
              <a:gd name="connsiteY16" fmla="*/ 885785 h 10057027"/>
              <a:gd name="connsiteX17" fmla="*/ 0 w 2974243"/>
              <a:gd name="connsiteY17" fmla="*/ 0 h 10057027"/>
              <a:gd name="connsiteX18" fmla="*/ 491348 w 2974243"/>
              <a:gd name="connsiteY18" fmla="*/ 0 h 10057027"/>
              <a:gd name="connsiteX19" fmla="*/ 1720600 w 2974243"/>
              <a:gd name="connsiteY19" fmla="*/ 401597 h 10057027"/>
              <a:gd name="connsiteX20" fmla="*/ 2139079 w 2974243"/>
              <a:gd name="connsiteY20" fmla="*/ 1603992 h 10057027"/>
              <a:gd name="connsiteX21" fmla="*/ 2139079 w 2974243"/>
              <a:gd name="connsiteY21" fmla="*/ 4065378 h 10057027"/>
              <a:gd name="connsiteX22" fmla="*/ 2261597 w 2974243"/>
              <a:gd name="connsiteY22" fmla="*/ 4457776 h 10057027"/>
              <a:gd name="connsiteX23" fmla="*/ 2589978 w 2974243"/>
              <a:gd name="connsiteY23" fmla="*/ 4580294 h 10057027"/>
              <a:gd name="connsiteX24" fmla="*/ 2974244 w 2974243"/>
              <a:gd name="connsiteY24" fmla="*/ 4580294 h 10057027"/>
              <a:gd name="connsiteX25" fmla="*/ 2974244 w 2974243"/>
              <a:gd name="connsiteY25" fmla="*/ 5476767 h 10057027"/>
              <a:gd name="connsiteX26" fmla="*/ 2589978 w 2974243"/>
              <a:gd name="connsiteY26" fmla="*/ 5476767 h 10057027"/>
              <a:gd name="connsiteX27" fmla="*/ 2261589 w 2974243"/>
              <a:gd name="connsiteY27" fmla="*/ 5599284 h 10057027"/>
              <a:gd name="connsiteX28" fmla="*/ 2139079 w 2974243"/>
              <a:gd name="connsiteY28" fmla="*/ 5991683 h 10057027"/>
              <a:gd name="connsiteX29" fmla="*/ 2139079 w 2974243"/>
              <a:gd name="connsiteY29" fmla="*/ 8453092 h 10057027"/>
              <a:gd name="connsiteX30" fmla="*/ 1720713 w 2974243"/>
              <a:gd name="connsiteY30" fmla="*/ 9650091 h 10057027"/>
              <a:gd name="connsiteX31" fmla="*/ 491348 w 2974243"/>
              <a:gd name="connsiteY31" fmla="*/ 10057027 h 10057027"/>
              <a:gd name="connsiteX32" fmla="*/ 40384 w 2974243"/>
              <a:gd name="connsiteY32" fmla="*/ 10016665 h 10057027"/>
              <a:gd name="connsiteX33" fmla="*/ 491348 w 2974243"/>
              <a:gd name="connsiteY33" fmla="*/ 10016665 h 10057027"/>
              <a:gd name="connsiteX34" fmla="*/ 1692533 w 2974243"/>
              <a:gd name="connsiteY34" fmla="*/ 9621109 h 10057027"/>
              <a:gd name="connsiteX35" fmla="*/ 2098695 w 2974243"/>
              <a:gd name="connsiteY35" fmla="*/ 8453092 h 10057027"/>
              <a:gd name="connsiteX36" fmla="*/ 2098695 w 2974243"/>
              <a:gd name="connsiteY36" fmla="*/ 5991683 h 10057027"/>
              <a:gd name="connsiteX37" fmla="*/ 2233029 w 2974243"/>
              <a:gd name="connsiteY37" fmla="*/ 5570755 h 10057027"/>
              <a:gd name="connsiteX38" fmla="*/ 2589978 w 2974243"/>
              <a:gd name="connsiteY38" fmla="*/ 5436404 h 10057027"/>
              <a:gd name="connsiteX39" fmla="*/ 2933859 w 2974243"/>
              <a:gd name="connsiteY39" fmla="*/ 5436404 h 10057027"/>
              <a:gd name="connsiteX40" fmla="*/ 2933859 w 2974243"/>
              <a:gd name="connsiteY40" fmla="*/ 4620656 h 10057027"/>
              <a:gd name="connsiteX41" fmla="*/ 2589978 w 2974243"/>
              <a:gd name="connsiteY41" fmla="*/ 4620656 h 10057027"/>
              <a:gd name="connsiteX42" fmla="*/ 2233037 w 2974243"/>
              <a:gd name="connsiteY42" fmla="*/ 4486313 h 10057027"/>
              <a:gd name="connsiteX43" fmla="*/ 2098695 w 2974243"/>
              <a:gd name="connsiteY43" fmla="*/ 4065378 h 10057027"/>
              <a:gd name="connsiteX44" fmla="*/ 2098695 w 2974243"/>
              <a:gd name="connsiteY44" fmla="*/ 1603992 h 10057027"/>
              <a:gd name="connsiteX45" fmla="*/ 1692622 w 2974243"/>
              <a:gd name="connsiteY45" fmla="*/ 430699 h 10057027"/>
              <a:gd name="connsiteX46" fmla="*/ 491348 w 2974243"/>
              <a:gd name="connsiteY46" fmla="*/ 40363 h 10057027"/>
              <a:gd name="connsiteX47" fmla="*/ 40384 w 2974243"/>
              <a:gd name="connsiteY47" fmla="*/ 40363 h 10057027"/>
              <a:gd name="connsiteX48" fmla="*/ 40384 w 2974243"/>
              <a:gd name="connsiteY48" fmla="*/ 845422 h 10057027"/>
              <a:gd name="connsiteX49" fmla="*/ 277177 w 2974243"/>
              <a:gd name="connsiteY49" fmla="*/ 845422 h 10057027"/>
              <a:gd name="connsiteX50" fmla="*/ 907671 w 2974243"/>
              <a:gd name="connsiteY50" fmla="*/ 1065956 h 10057027"/>
              <a:gd name="connsiteX51" fmla="*/ 1111127 w 2974243"/>
              <a:gd name="connsiteY51" fmla="*/ 1700330 h 10057027"/>
              <a:gd name="connsiteX52" fmla="*/ 1111127 w 2974243"/>
              <a:gd name="connsiteY52" fmla="*/ 4043985 h 10057027"/>
              <a:gd name="connsiteX53" fmla="*/ 1200457 w 2974243"/>
              <a:gd name="connsiteY53" fmla="*/ 4619179 h 10057027"/>
              <a:gd name="connsiteX54" fmla="*/ 1475136 w 2974243"/>
              <a:gd name="connsiteY54" fmla="*/ 4919720 h 10057027"/>
              <a:gd name="connsiteX55" fmla="*/ 1682703 w 2974243"/>
              <a:gd name="connsiteY55" fmla="*/ 5006032 h 10057027"/>
              <a:gd name="connsiteX56" fmla="*/ 1742432 w 2974243"/>
              <a:gd name="connsiteY56" fmla="*/ 5025511 h 10057027"/>
              <a:gd name="connsiteX57" fmla="*/ 1682526 w 2974243"/>
              <a:gd name="connsiteY57" fmla="*/ 5044465 h 10057027"/>
              <a:gd name="connsiteX58" fmla="*/ 1475515 w 2974243"/>
              <a:gd name="connsiteY58" fmla="*/ 5131818 h 10057027"/>
              <a:gd name="connsiteX59" fmla="*/ 1200457 w 2974243"/>
              <a:gd name="connsiteY59" fmla="*/ 5437865 h 10057027"/>
              <a:gd name="connsiteX60" fmla="*/ 1111127 w 2974243"/>
              <a:gd name="connsiteY60" fmla="*/ 6013075 h 10057027"/>
              <a:gd name="connsiteX61" fmla="*/ 1111127 w 2974243"/>
              <a:gd name="connsiteY61" fmla="*/ 8356706 h 10057027"/>
              <a:gd name="connsiteX62" fmla="*/ 907679 w 2974243"/>
              <a:gd name="connsiteY62" fmla="*/ 8991128 h 10057027"/>
              <a:gd name="connsiteX63" fmla="*/ 277177 w 2974243"/>
              <a:gd name="connsiteY63" fmla="*/ 9211670 h 10057027"/>
              <a:gd name="connsiteX64" fmla="*/ 40384 w 2974243"/>
              <a:gd name="connsiteY64" fmla="*/ 9211670 h 10057027"/>
              <a:gd name="connsiteX65" fmla="*/ 40384 w 2974243"/>
              <a:gd name="connsiteY65" fmla="*/ 10016665 h 10057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2974243" h="10057027">
                <a:moveTo>
                  <a:pt x="491348" y="10057027"/>
                </a:moveTo>
                <a:lnTo>
                  <a:pt x="0" y="10057027"/>
                </a:lnTo>
                <a:lnTo>
                  <a:pt x="0" y="9171307"/>
                </a:lnTo>
                <a:lnTo>
                  <a:pt x="277177" y="9171307"/>
                </a:lnTo>
                <a:cubicBezTo>
                  <a:pt x="548273" y="9171307"/>
                  <a:pt x="750431" y="9101399"/>
                  <a:pt x="878029" y="8963681"/>
                </a:cubicBezTo>
                <a:cubicBezTo>
                  <a:pt x="1005902" y="8825398"/>
                  <a:pt x="1070743" y="8621162"/>
                  <a:pt x="1070743" y="8356706"/>
                </a:cubicBezTo>
                <a:lnTo>
                  <a:pt x="1070743" y="6013075"/>
                </a:lnTo>
                <a:cubicBezTo>
                  <a:pt x="1070743" y="5761687"/>
                  <a:pt x="1101936" y="5562747"/>
                  <a:pt x="1163433" y="5421752"/>
                </a:cubicBezTo>
                <a:cubicBezTo>
                  <a:pt x="1225464" y="5279280"/>
                  <a:pt x="1323864" y="5169856"/>
                  <a:pt x="1455913" y="5096526"/>
                </a:cubicBezTo>
                <a:cubicBezTo>
                  <a:pt x="1503938" y="5069902"/>
                  <a:pt x="1557019" y="5045951"/>
                  <a:pt x="1614284" y="5025043"/>
                </a:cubicBezTo>
                <a:cubicBezTo>
                  <a:pt x="1557108" y="5004038"/>
                  <a:pt x="1504148" y="4980700"/>
                  <a:pt x="1456284" y="4955409"/>
                </a:cubicBezTo>
                <a:cubicBezTo>
                  <a:pt x="1324123" y="4885775"/>
                  <a:pt x="1225593" y="4778080"/>
                  <a:pt x="1163433" y="4635292"/>
                </a:cubicBezTo>
                <a:cubicBezTo>
                  <a:pt x="1101936" y="4494305"/>
                  <a:pt x="1070743" y="4295365"/>
                  <a:pt x="1070743" y="4043985"/>
                </a:cubicBezTo>
                <a:lnTo>
                  <a:pt x="1070743" y="1700330"/>
                </a:lnTo>
                <a:cubicBezTo>
                  <a:pt x="1070743" y="1435865"/>
                  <a:pt x="1005902" y="1231654"/>
                  <a:pt x="878021" y="1093363"/>
                </a:cubicBezTo>
                <a:cubicBezTo>
                  <a:pt x="750431" y="955629"/>
                  <a:pt x="548273" y="885785"/>
                  <a:pt x="277177" y="885785"/>
                </a:cubicBezTo>
                <a:lnTo>
                  <a:pt x="0" y="885785"/>
                </a:lnTo>
                <a:lnTo>
                  <a:pt x="0" y="0"/>
                </a:lnTo>
                <a:lnTo>
                  <a:pt x="491348" y="0"/>
                </a:lnTo>
                <a:cubicBezTo>
                  <a:pt x="1029470" y="0"/>
                  <a:pt x="1443054" y="135117"/>
                  <a:pt x="1720600" y="401597"/>
                </a:cubicBezTo>
                <a:cubicBezTo>
                  <a:pt x="1998283" y="668437"/>
                  <a:pt x="2139079" y="1072980"/>
                  <a:pt x="2139079" y="1603992"/>
                </a:cubicBezTo>
                <a:lnTo>
                  <a:pt x="2139079" y="4065378"/>
                </a:lnTo>
                <a:cubicBezTo>
                  <a:pt x="2139079" y="4244443"/>
                  <a:pt x="2180295" y="4376470"/>
                  <a:pt x="2261597" y="4457776"/>
                </a:cubicBezTo>
                <a:cubicBezTo>
                  <a:pt x="2342931" y="4539067"/>
                  <a:pt x="2453415" y="4580294"/>
                  <a:pt x="2589978" y="4580294"/>
                </a:cubicBezTo>
                <a:lnTo>
                  <a:pt x="2974244" y="4580294"/>
                </a:lnTo>
                <a:lnTo>
                  <a:pt x="2974244" y="5476767"/>
                </a:lnTo>
                <a:lnTo>
                  <a:pt x="2589978" y="5476767"/>
                </a:lnTo>
                <a:cubicBezTo>
                  <a:pt x="2453415" y="5476767"/>
                  <a:pt x="2342931" y="5517993"/>
                  <a:pt x="2261589" y="5599284"/>
                </a:cubicBezTo>
                <a:cubicBezTo>
                  <a:pt x="2180295" y="5680591"/>
                  <a:pt x="2139079" y="5812617"/>
                  <a:pt x="2139079" y="5991683"/>
                </a:cubicBezTo>
                <a:lnTo>
                  <a:pt x="2139079" y="8453092"/>
                </a:lnTo>
                <a:cubicBezTo>
                  <a:pt x="2139079" y="8977001"/>
                  <a:pt x="1998315" y="9379741"/>
                  <a:pt x="1720713" y="9650091"/>
                </a:cubicBezTo>
                <a:cubicBezTo>
                  <a:pt x="1443184" y="9920117"/>
                  <a:pt x="1029567" y="10057027"/>
                  <a:pt x="491348" y="10057027"/>
                </a:cubicBezTo>
                <a:close/>
                <a:moveTo>
                  <a:pt x="40384" y="10016665"/>
                </a:moveTo>
                <a:lnTo>
                  <a:pt x="491348" y="10016665"/>
                </a:lnTo>
                <a:cubicBezTo>
                  <a:pt x="1018671" y="10016665"/>
                  <a:pt x="1422806" y="9883629"/>
                  <a:pt x="1692533" y="9621109"/>
                </a:cubicBezTo>
                <a:cubicBezTo>
                  <a:pt x="1962042" y="9358671"/>
                  <a:pt x="2098695" y="8965699"/>
                  <a:pt x="2098695" y="8453092"/>
                </a:cubicBezTo>
                <a:lnTo>
                  <a:pt x="2098695" y="5991683"/>
                </a:lnTo>
                <a:cubicBezTo>
                  <a:pt x="2098695" y="5801525"/>
                  <a:pt x="2143893" y="5659909"/>
                  <a:pt x="2233029" y="5570755"/>
                </a:cubicBezTo>
                <a:cubicBezTo>
                  <a:pt x="2322222" y="5481602"/>
                  <a:pt x="2442317" y="5436404"/>
                  <a:pt x="2589978" y="5436404"/>
                </a:cubicBezTo>
                <a:lnTo>
                  <a:pt x="2933859" y="5436404"/>
                </a:lnTo>
                <a:lnTo>
                  <a:pt x="2933859" y="4620656"/>
                </a:lnTo>
                <a:lnTo>
                  <a:pt x="2589978" y="4620656"/>
                </a:lnTo>
                <a:cubicBezTo>
                  <a:pt x="2442317" y="4620656"/>
                  <a:pt x="2322222" y="4575458"/>
                  <a:pt x="2233037" y="4486313"/>
                </a:cubicBezTo>
                <a:cubicBezTo>
                  <a:pt x="2143893" y="4397152"/>
                  <a:pt x="2098695" y="4255535"/>
                  <a:pt x="2098695" y="4065378"/>
                </a:cubicBezTo>
                <a:lnTo>
                  <a:pt x="2098695" y="1603992"/>
                </a:lnTo>
                <a:cubicBezTo>
                  <a:pt x="2098695" y="1084386"/>
                  <a:pt x="1962074" y="689632"/>
                  <a:pt x="1692622" y="430699"/>
                </a:cubicBezTo>
                <a:cubicBezTo>
                  <a:pt x="1422854" y="171692"/>
                  <a:pt x="1018687" y="40363"/>
                  <a:pt x="491348" y="40363"/>
                </a:cubicBezTo>
                <a:lnTo>
                  <a:pt x="40384" y="40363"/>
                </a:lnTo>
                <a:lnTo>
                  <a:pt x="40384" y="845422"/>
                </a:lnTo>
                <a:lnTo>
                  <a:pt x="277177" y="845422"/>
                </a:lnTo>
                <a:cubicBezTo>
                  <a:pt x="559986" y="845422"/>
                  <a:pt x="772114" y="919617"/>
                  <a:pt x="907671" y="1065956"/>
                </a:cubicBezTo>
                <a:cubicBezTo>
                  <a:pt x="1042684" y="1211957"/>
                  <a:pt x="1111127" y="1425387"/>
                  <a:pt x="1111127" y="1700330"/>
                </a:cubicBezTo>
                <a:lnTo>
                  <a:pt x="1111127" y="4043985"/>
                </a:lnTo>
                <a:cubicBezTo>
                  <a:pt x="1111127" y="4289770"/>
                  <a:pt x="1141181" y="4483302"/>
                  <a:pt x="1200457" y="4619179"/>
                </a:cubicBezTo>
                <a:cubicBezTo>
                  <a:pt x="1258869" y="4753345"/>
                  <a:pt x="1351285" y="4854462"/>
                  <a:pt x="1475136" y="4919720"/>
                </a:cubicBezTo>
                <a:cubicBezTo>
                  <a:pt x="1536237" y="4952010"/>
                  <a:pt x="1606070" y="4981039"/>
                  <a:pt x="1682703" y="5006032"/>
                </a:cubicBezTo>
                <a:lnTo>
                  <a:pt x="1742432" y="5025511"/>
                </a:lnTo>
                <a:lnTo>
                  <a:pt x="1682526" y="5044465"/>
                </a:lnTo>
                <a:cubicBezTo>
                  <a:pt x="1606151" y="5068618"/>
                  <a:pt x="1536496" y="5098003"/>
                  <a:pt x="1475515" y="5131818"/>
                </a:cubicBezTo>
                <a:cubicBezTo>
                  <a:pt x="1351414" y="5200726"/>
                  <a:pt x="1258869" y="5303700"/>
                  <a:pt x="1200457" y="5437865"/>
                </a:cubicBezTo>
                <a:cubicBezTo>
                  <a:pt x="1141181" y="5573750"/>
                  <a:pt x="1111127" y="5767282"/>
                  <a:pt x="1111127" y="6013075"/>
                </a:cubicBezTo>
                <a:lnTo>
                  <a:pt x="1111127" y="8356706"/>
                </a:lnTo>
                <a:cubicBezTo>
                  <a:pt x="1111127" y="8631657"/>
                  <a:pt x="1042684" y="8845095"/>
                  <a:pt x="907679" y="8991128"/>
                </a:cubicBezTo>
                <a:cubicBezTo>
                  <a:pt x="772114" y="9137484"/>
                  <a:pt x="559986" y="9211670"/>
                  <a:pt x="277177" y="9211670"/>
                </a:cubicBezTo>
                <a:lnTo>
                  <a:pt x="40384" y="9211670"/>
                </a:lnTo>
                <a:lnTo>
                  <a:pt x="40384" y="10016665"/>
                </a:lnTo>
                <a:close/>
              </a:path>
            </a:pathLst>
          </a:custGeom>
          <a:solidFill>
            <a:schemeClr val="accent3"/>
          </a:solidFill>
          <a:ln w="8076" cap="flat">
            <a:noFill/>
            <a:prstDash val="solid"/>
            <a:miter/>
          </a:ln>
        </p:spPr>
        <p:txBody>
          <a:bodyPr rtlCol="0" anchor="ctr"/>
          <a:lstStyle/>
          <a:p>
            <a:endParaRPr lang="en-SV">
              <a:latin typeface="Montserrat" pitchFamily="2" charset="77"/>
            </a:endParaRP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D2B1BAAF-DE6C-F8FD-67FF-8EA78ABA632D}"/>
              </a:ext>
            </a:extLst>
          </p:cNvPr>
          <p:cNvGrpSpPr/>
          <p:nvPr/>
        </p:nvGrpSpPr>
        <p:grpSpPr>
          <a:xfrm>
            <a:off x="1033802" y="11891374"/>
            <a:ext cx="2523408" cy="1166223"/>
            <a:chOff x="16885721" y="2813473"/>
            <a:chExt cx="3627870" cy="1676665"/>
          </a:xfrm>
          <a:solidFill>
            <a:schemeClr val="accent3"/>
          </a:solidFill>
        </p:grpSpPr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EF8B345B-2CFD-0885-6526-6DE51EB0B75E}"/>
                </a:ext>
              </a:extLst>
            </p:cNvPr>
            <p:cNvSpPr/>
            <p:nvPr/>
          </p:nvSpPr>
          <p:spPr>
            <a:xfrm>
              <a:off x="16885721" y="3253111"/>
              <a:ext cx="849443" cy="872155"/>
            </a:xfrm>
            <a:custGeom>
              <a:avLst/>
              <a:gdLst>
                <a:gd name="connsiteX0" fmla="*/ 0 w 849443"/>
                <a:gd name="connsiteY0" fmla="*/ 551773 h 872155"/>
                <a:gd name="connsiteX1" fmla="*/ 849443 w 849443"/>
                <a:gd name="connsiteY1" fmla="*/ 872156 h 872155"/>
                <a:gd name="connsiteX2" fmla="*/ 849443 w 849443"/>
                <a:gd name="connsiteY2" fmla="*/ 653213 h 872155"/>
                <a:gd name="connsiteX3" fmla="*/ 253150 w 849443"/>
                <a:gd name="connsiteY3" fmla="*/ 436074 h 872155"/>
                <a:gd name="connsiteX4" fmla="*/ 849443 w 849443"/>
                <a:gd name="connsiteY4" fmla="*/ 218939 h 872155"/>
                <a:gd name="connsiteX5" fmla="*/ 849443 w 849443"/>
                <a:gd name="connsiteY5" fmla="*/ 0 h 872155"/>
                <a:gd name="connsiteX6" fmla="*/ 0 w 849443"/>
                <a:gd name="connsiteY6" fmla="*/ 320380 h 872155"/>
                <a:gd name="connsiteX7" fmla="*/ 0 w 849443"/>
                <a:gd name="connsiteY7" fmla="*/ 551773 h 872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9443" h="872155">
                  <a:moveTo>
                    <a:pt x="0" y="551773"/>
                  </a:moveTo>
                  <a:lnTo>
                    <a:pt x="849443" y="872156"/>
                  </a:lnTo>
                  <a:lnTo>
                    <a:pt x="849443" y="653213"/>
                  </a:lnTo>
                  <a:lnTo>
                    <a:pt x="253150" y="436074"/>
                  </a:lnTo>
                  <a:lnTo>
                    <a:pt x="849443" y="218939"/>
                  </a:lnTo>
                  <a:lnTo>
                    <a:pt x="849443" y="0"/>
                  </a:lnTo>
                  <a:lnTo>
                    <a:pt x="0" y="320380"/>
                  </a:lnTo>
                  <a:lnTo>
                    <a:pt x="0" y="551773"/>
                  </a:lnTo>
                  <a:close/>
                </a:path>
              </a:pathLst>
            </a:custGeom>
            <a:grpFill/>
            <a:ln w="84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SV">
                <a:latin typeface="Montserrat" pitchFamily="2" charset="77"/>
              </a:endParaRPr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FF645ED9-02B4-1E08-FAB3-10E9D5DA15E6}"/>
                </a:ext>
              </a:extLst>
            </p:cNvPr>
            <p:cNvSpPr/>
            <p:nvPr/>
          </p:nvSpPr>
          <p:spPr>
            <a:xfrm>
              <a:off x="18290109" y="2813473"/>
              <a:ext cx="835164" cy="1676665"/>
            </a:xfrm>
            <a:custGeom>
              <a:avLst/>
              <a:gdLst>
                <a:gd name="connsiteX0" fmla="*/ 0 w 835164"/>
                <a:gd name="connsiteY0" fmla="*/ 1676665 h 1676665"/>
                <a:gd name="connsiteX1" fmla="*/ 246253 w 835164"/>
                <a:gd name="connsiteY1" fmla="*/ 1676665 h 1676665"/>
                <a:gd name="connsiteX2" fmla="*/ 835164 w 835164"/>
                <a:gd name="connsiteY2" fmla="*/ 0 h 1676665"/>
                <a:gd name="connsiteX3" fmla="*/ 588886 w 835164"/>
                <a:gd name="connsiteY3" fmla="*/ 0 h 1676665"/>
                <a:gd name="connsiteX4" fmla="*/ 0 w 835164"/>
                <a:gd name="connsiteY4" fmla="*/ 1676665 h 1676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5164" h="1676665">
                  <a:moveTo>
                    <a:pt x="0" y="1676665"/>
                  </a:moveTo>
                  <a:lnTo>
                    <a:pt x="246253" y="1676665"/>
                  </a:lnTo>
                  <a:lnTo>
                    <a:pt x="835164" y="0"/>
                  </a:lnTo>
                  <a:lnTo>
                    <a:pt x="588886" y="0"/>
                  </a:lnTo>
                  <a:lnTo>
                    <a:pt x="0" y="1676665"/>
                  </a:lnTo>
                  <a:close/>
                </a:path>
              </a:pathLst>
            </a:custGeom>
            <a:grpFill/>
            <a:ln w="84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SV">
                <a:latin typeface="Montserrat" pitchFamily="2" charset="77"/>
              </a:endParaRPr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B6C6CF3D-EB00-A11A-4FFE-350D663B037B}"/>
                </a:ext>
              </a:extLst>
            </p:cNvPr>
            <p:cNvSpPr/>
            <p:nvPr/>
          </p:nvSpPr>
          <p:spPr>
            <a:xfrm>
              <a:off x="19664148" y="3253111"/>
              <a:ext cx="849443" cy="872155"/>
            </a:xfrm>
            <a:custGeom>
              <a:avLst/>
              <a:gdLst>
                <a:gd name="connsiteX0" fmla="*/ 0 w 849443"/>
                <a:gd name="connsiteY0" fmla="*/ 0 h 872155"/>
                <a:gd name="connsiteX1" fmla="*/ 0 w 849443"/>
                <a:gd name="connsiteY1" fmla="*/ 218939 h 872155"/>
                <a:gd name="connsiteX2" fmla="*/ 596272 w 849443"/>
                <a:gd name="connsiteY2" fmla="*/ 436074 h 872155"/>
                <a:gd name="connsiteX3" fmla="*/ 0 w 849443"/>
                <a:gd name="connsiteY3" fmla="*/ 653213 h 872155"/>
                <a:gd name="connsiteX4" fmla="*/ 0 w 849443"/>
                <a:gd name="connsiteY4" fmla="*/ 872156 h 872155"/>
                <a:gd name="connsiteX5" fmla="*/ 849443 w 849443"/>
                <a:gd name="connsiteY5" fmla="*/ 551773 h 872155"/>
                <a:gd name="connsiteX6" fmla="*/ 849443 w 849443"/>
                <a:gd name="connsiteY6" fmla="*/ 320380 h 872155"/>
                <a:gd name="connsiteX7" fmla="*/ 0 w 849443"/>
                <a:gd name="connsiteY7" fmla="*/ 0 h 872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9443" h="872155">
                  <a:moveTo>
                    <a:pt x="0" y="0"/>
                  </a:moveTo>
                  <a:lnTo>
                    <a:pt x="0" y="218939"/>
                  </a:lnTo>
                  <a:lnTo>
                    <a:pt x="596272" y="436074"/>
                  </a:lnTo>
                  <a:lnTo>
                    <a:pt x="0" y="653213"/>
                  </a:lnTo>
                  <a:lnTo>
                    <a:pt x="0" y="872156"/>
                  </a:lnTo>
                  <a:lnTo>
                    <a:pt x="849443" y="551773"/>
                  </a:lnTo>
                  <a:lnTo>
                    <a:pt x="849443" y="32038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84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SV">
                <a:latin typeface="Montserrat" pitchFamily="2" charset="77"/>
              </a:endParaRP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4B37FD5C-898B-45B4-9052-083612344B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07586" y="8037146"/>
            <a:ext cx="6838950" cy="4562475"/>
          </a:xfrm>
          <a:prstGeom prst="rect">
            <a:avLst/>
          </a:prstGeom>
        </p:spPr>
      </p:pic>
      <p:grpSp>
        <p:nvGrpSpPr>
          <p:cNvPr id="61" name="Group 60">
            <a:extLst>
              <a:ext uri="{FF2B5EF4-FFF2-40B4-BE49-F238E27FC236}">
                <a16:creationId xmlns:a16="http://schemas.microsoft.com/office/drawing/2014/main" id="{98DF62A9-9359-40C2-96F5-E7A76F7E5539}"/>
              </a:ext>
            </a:extLst>
          </p:cNvPr>
          <p:cNvGrpSpPr/>
          <p:nvPr/>
        </p:nvGrpSpPr>
        <p:grpSpPr>
          <a:xfrm>
            <a:off x="3895703" y="4274720"/>
            <a:ext cx="5508395" cy="3405701"/>
            <a:chOff x="10746490" y="4574721"/>
            <a:chExt cx="2884669" cy="2283279"/>
          </a:xfrm>
        </p:grpSpPr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83335F03-CD7E-47CC-829B-47743D6B83D4}"/>
                </a:ext>
              </a:extLst>
            </p:cNvPr>
            <p:cNvGrpSpPr/>
            <p:nvPr/>
          </p:nvGrpSpPr>
          <p:grpSpPr>
            <a:xfrm>
              <a:off x="10746490" y="4574721"/>
              <a:ext cx="2884669" cy="2283279"/>
              <a:chOff x="7737475" y="3333750"/>
              <a:chExt cx="7776074" cy="6154933"/>
            </a:xfrm>
          </p:grpSpPr>
          <p:grpSp>
            <p:nvGrpSpPr>
              <p:cNvPr id="64" name="Graphic 3">
                <a:extLst>
                  <a:ext uri="{FF2B5EF4-FFF2-40B4-BE49-F238E27FC236}">
                    <a16:creationId xmlns:a16="http://schemas.microsoft.com/office/drawing/2014/main" id="{86DB2E5B-8BAA-4A2A-A5CA-5A588D6CA76F}"/>
                  </a:ext>
                </a:extLst>
              </p:cNvPr>
              <p:cNvGrpSpPr/>
              <p:nvPr/>
            </p:nvGrpSpPr>
            <p:grpSpPr>
              <a:xfrm>
                <a:off x="7737475" y="3333750"/>
                <a:ext cx="7776074" cy="6154933"/>
                <a:chOff x="7737475" y="3333750"/>
                <a:chExt cx="7776074" cy="6154933"/>
              </a:xfrm>
            </p:grpSpPr>
            <p:sp>
              <p:nvSpPr>
                <p:cNvPr id="71" name="Freeform 26">
                  <a:extLst>
                    <a:ext uri="{FF2B5EF4-FFF2-40B4-BE49-F238E27FC236}">
                      <a16:creationId xmlns:a16="http://schemas.microsoft.com/office/drawing/2014/main" id="{7D8AF2E2-9C2D-4E07-983B-0970384EEC89}"/>
                    </a:ext>
                  </a:extLst>
                </p:cNvPr>
                <p:cNvSpPr/>
                <p:nvPr/>
              </p:nvSpPr>
              <p:spPr>
                <a:xfrm>
                  <a:off x="7737475" y="4266379"/>
                  <a:ext cx="7776074" cy="5222303"/>
                </a:xfrm>
                <a:custGeom>
                  <a:avLst/>
                  <a:gdLst>
                    <a:gd name="connsiteX0" fmla="*/ 0 w 7776074"/>
                    <a:gd name="connsiteY0" fmla="*/ 5033862 h 5222303"/>
                    <a:gd name="connsiteX1" fmla="*/ 188368 w 7776074"/>
                    <a:gd name="connsiteY1" fmla="*/ 5222304 h 5222303"/>
                    <a:gd name="connsiteX2" fmla="*/ 7587708 w 7776074"/>
                    <a:gd name="connsiteY2" fmla="*/ 5222304 h 5222303"/>
                    <a:gd name="connsiteX3" fmla="*/ 7776075 w 7776074"/>
                    <a:gd name="connsiteY3" fmla="*/ 5033862 h 5222303"/>
                    <a:gd name="connsiteX4" fmla="*/ 7776075 w 7776074"/>
                    <a:gd name="connsiteY4" fmla="*/ 0 h 5222303"/>
                    <a:gd name="connsiteX5" fmla="*/ 0 w 7776074"/>
                    <a:gd name="connsiteY5" fmla="*/ 0 h 5222303"/>
                    <a:gd name="connsiteX6" fmla="*/ 0 w 7776074"/>
                    <a:gd name="connsiteY6" fmla="*/ 5033862 h 52223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7776074" h="5222303">
                      <a:moveTo>
                        <a:pt x="0" y="5033862"/>
                      </a:moveTo>
                      <a:cubicBezTo>
                        <a:pt x="0" y="5137500"/>
                        <a:pt x="84765" y="5222304"/>
                        <a:pt x="188368" y="5222304"/>
                      </a:cubicBezTo>
                      <a:lnTo>
                        <a:pt x="7587708" y="5222304"/>
                      </a:lnTo>
                      <a:cubicBezTo>
                        <a:pt x="7691310" y="5222304"/>
                        <a:pt x="7776075" y="5137500"/>
                        <a:pt x="7776075" y="5033862"/>
                      </a:cubicBezTo>
                      <a:lnTo>
                        <a:pt x="7776075" y="0"/>
                      </a:lnTo>
                      <a:lnTo>
                        <a:pt x="0" y="0"/>
                      </a:lnTo>
                      <a:lnTo>
                        <a:pt x="0" y="5033862"/>
                      </a:lnTo>
                      <a:close/>
                    </a:path>
                  </a:pathLst>
                </a:custGeom>
                <a:solidFill>
                  <a:schemeClr val="tx2"/>
                </a:solidFill>
                <a:ln w="831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SV">
                    <a:latin typeface="Montserrat" pitchFamily="2" charset="77"/>
                  </a:endParaRPr>
                </a:p>
              </p:txBody>
            </p:sp>
            <p:sp>
              <p:nvSpPr>
                <p:cNvPr id="72" name="Freeform 27">
                  <a:extLst>
                    <a:ext uri="{FF2B5EF4-FFF2-40B4-BE49-F238E27FC236}">
                      <a16:creationId xmlns:a16="http://schemas.microsoft.com/office/drawing/2014/main" id="{93A86E25-40B7-4CD2-83B5-97D87669C3DA}"/>
                    </a:ext>
                  </a:extLst>
                </p:cNvPr>
                <p:cNvSpPr/>
                <p:nvPr/>
              </p:nvSpPr>
              <p:spPr>
                <a:xfrm>
                  <a:off x="7737475" y="3333750"/>
                  <a:ext cx="7776074" cy="932629"/>
                </a:xfrm>
                <a:custGeom>
                  <a:avLst/>
                  <a:gdLst>
                    <a:gd name="connsiteX0" fmla="*/ 7587708 w 7776074"/>
                    <a:gd name="connsiteY0" fmla="*/ 0 h 932629"/>
                    <a:gd name="connsiteX1" fmla="*/ 188368 w 7776074"/>
                    <a:gd name="connsiteY1" fmla="*/ 0 h 932629"/>
                    <a:gd name="connsiteX2" fmla="*/ 0 w 7776074"/>
                    <a:gd name="connsiteY2" fmla="*/ 188435 h 932629"/>
                    <a:gd name="connsiteX3" fmla="*/ 0 w 7776074"/>
                    <a:gd name="connsiteY3" fmla="*/ 932630 h 932629"/>
                    <a:gd name="connsiteX4" fmla="*/ 7776075 w 7776074"/>
                    <a:gd name="connsiteY4" fmla="*/ 932630 h 932629"/>
                    <a:gd name="connsiteX5" fmla="*/ 7776075 w 7776074"/>
                    <a:gd name="connsiteY5" fmla="*/ 188435 h 932629"/>
                    <a:gd name="connsiteX6" fmla="*/ 7587708 w 7776074"/>
                    <a:gd name="connsiteY6" fmla="*/ 0 h 9326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7776074" h="932629">
                      <a:moveTo>
                        <a:pt x="7587708" y="0"/>
                      </a:moveTo>
                      <a:lnTo>
                        <a:pt x="188368" y="0"/>
                      </a:lnTo>
                      <a:cubicBezTo>
                        <a:pt x="84765" y="0"/>
                        <a:pt x="0" y="84794"/>
                        <a:pt x="0" y="188435"/>
                      </a:cubicBezTo>
                      <a:lnTo>
                        <a:pt x="0" y="932630"/>
                      </a:lnTo>
                      <a:lnTo>
                        <a:pt x="7776075" y="932630"/>
                      </a:lnTo>
                      <a:lnTo>
                        <a:pt x="7776075" y="188435"/>
                      </a:lnTo>
                      <a:cubicBezTo>
                        <a:pt x="7776075" y="84794"/>
                        <a:pt x="7691310" y="0"/>
                        <a:pt x="7587708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831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SV">
                    <a:latin typeface="Montserrat" pitchFamily="2" charset="77"/>
                  </a:endParaRPr>
                </a:p>
              </p:txBody>
            </p:sp>
          </p:grpSp>
          <p:sp>
            <p:nvSpPr>
              <p:cNvPr id="65" name="Freeform 20">
                <a:extLst>
                  <a:ext uri="{FF2B5EF4-FFF2-40B4-BE49-F238E27FC236}">
                    <a16:creationId xmlns:a16="http://schemas.microsoft.com/office/drawing/2014/main" id="{7096DE9D-604C-472E-9CCF-F22575F36ECB}"/>
                  </a:ext>
                </a:extLst>
              </p:cNvPr>
              <p:cNvSpPr/>
              <p:nvPr/>
            </p:nvSpPr>
            <p:spPr>
              <a:xfrm>
                <a:off x="8075773" y="3556098"/>
                <a:ext cx="487757" cy="487931"/>
              </a:xfrm>
              <a:custGeom>
                <a:avLst/>
                <a:gdLst>
                  <a:gd name="connsiteX0" fmla="*/ 487758 w 487757"/>
                  <a:gd name="connsiteY0" fmla="*/ 243966 h 487931"/>
                  <a:gd name="connsiteX1" fmla="*/ 243879 w 487757"/>
                  <a:gd name="connsiteY1" fmla="*/ 487931 h 487931"/>
                  <a:gd name="connsiteX2" fmla="*/ 0 w 487757"/>
                  <a:gd name="connsiteY2" fmla="*/ 243966 h 487931"/>
                  <a:gd name="connsiteX3" fmla="*/ 243879 w 487757"/>
                  <a:gd name="connsiteY3" fmla="*/ 0 h 487931"/>
                  <a:gd name="connsiteX4" fmla="*/ 487758 w 487757"/>
                  <a:gd name="connsiteY4" fmla="*/ 243966 h 4879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7757" h="487931">
                    <a:moveTo>
                      <a:pt x="487758" y="243966"/>
                    </a:moveTo>
                    <a:cubicBezTo>
                      <a:pt x="487758" y="378704"/>
                      <a:pt x="378569" y="487931"/>
                      <a:pt x="243879" y="487931"/>
                    </a:cubicBezTo>
                    <a:cubicBezTo>
                      <a:pt x="109188" y="487931"/>
                      <a:pt x="0" y="378704"/>
                      <a:pt x="0" y="243966"/>
                    </a:cubicBezTo>
                    <a:cubicBezTo>
                      <a:pt x="0" y="109227"/>
                      <a:pt x="109188" y="0"/>
                      <a:pt x="243879" y="0"/>
                    </a:cubicBezTo>
                    <a:cubicBezTo>
                      <a:pt x="378569" y="0"/>
                      <a:pt x="487758" y="109227"/>
                      <a:pt x="487758" y="243966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83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SV">
                  <a:latin typeface="Montserrat" pitchFamily="2" charset="77"/>
                </a:endParaRPr>
              </a:p>
            </p:txBody>
          </p:sp>
          <p:grpSp>
            <p:nvGrpSpPr>
              <p:cNvPr id="66" name="Graphic 3">
                <a:extLst>
                  <a:ext uri="{FF2B5EF4-FFF2-40B4-BE49-F238E27FC236}">
                    <a16:creationId xmlns:a16="http://schemas.microsoft.com/office/drawing/2014/main" id="{747B28A4-7793-492D-9FA9-175FED758504}"/>
                  </a:ext>
                </a:extLst>
              </p:cNvPr>
              <p:cNvGrpSpPr/>
              <p:nvPr/>
            </p:nvGrpSpPr>
            <p:grpSpPr>
              <a:xfrm>
                <a:off x="13288040" y="8275706"/>
                <a:ext cx="1756803" cy="814322"/>
                <a:chOff x="13288040" y="8275706"/>
                <a:chExt cx="1756803" cy="814322"/>
              </a:xfrm>
              <a:solidFill>
                <a:srgbClr val="FFFFFF"/>
              </a:solidFill>
            </p:grpSpPr>
            <p:sp>
              <p:nvSpPr>
                <p:cNvPr id="68" name="Freeform 23">
                  <a:extLst>
                    <a:ext uri="{FF2B5EF4-FFF2-40B4-BE49-F238E27FC236}">
                      <a16:creationId xmlns:a16="http://schemas.microsoft.com/office/drawing/2014/main" id="{6BB4AA7A-ED06-4054-B7EB-EFFAA1BF2D05}"/>
                    </a:ext>
                  </a:extLst>
                </p:cNvPr>
                <p:cNvSpPr/>
                <p:nvPr/>
              </p:nvSpPr>
              <p:spPr>
                <a:xfrm>
                  <a:off x="13288040" y="8489228"/>
                  <a:ext cx="411347" cy="423593"/>
                </a:xfrm>
                <a:custGeom>
                  <a:avLst/>
                  <a:gdLst>
                    <a:gd name="connsiteX0" fmla="*/ 0 w 411347"/>
                    <a:gd name="connsiteY0" fmla="*/ 267990 h 423593"/>
                    <a:gd name="connsiteX1" fmla="*/ 411347 w 411347"/>
                    <a:gd name="connsiteY1" fmla="*/ 423593 h 423593"/>
                    <a:gd name="connsiteX2" fmla="*/ 411347 w 411347"/>
                    <a:gd name="connsiteY2" fmla="*/ 317252 h 423593"/>
                    <a:gd name="connsiteX3" fmla="*/ 122588 w 411347"/>
                    <a:gd name="connsiteY3" fmla="*/ 211793 h 423593"/>
                    <a:gd name="connsiteX4" fmla="*/ 411347 w 411347"/>
                    <a:gd name="connsiteY4" fmla="*/ 106333 h 423593"/>
                    <a:gd name="connsiteX5" fmla="*/ 411347 w 411347"/>
                    <a:gd name="connsiteY5" fmla="*/ 0 h 423593"/>
                    <a:gd name="connsiteX6" fmla="*/ 0 w 411347"/>
                    <a:gd name="connsiteY6" fmla="*/ 155604 h 423593"/>
                    <a:gd name="connsiteX7" fmla="*/ 0 w 411347"/>
                    <a:gd name="connsiteY7" fmla="*/ 267990 h 4235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11347" h="423593">
                      <a:moveTo>
                        <a:pt x="0" y="267990"/>
                      </a:moveTo>
                      <a:lnTo>
                        <a:pt x="411347" y="423593"/>
                      </a:lnTo>
                      <a:lnTo>
                        <a:pt x="411347" y="317252"/>
                      </a:lnTo>
                      <a:lnTo>
                        <a:pt x="122588" y="211793"/>
                      </a:lnTo>
                      <a:lnTo>
                        <a:pt x="411347" y="106333"/>
                      </a:lnTo>
                      <a:lnTo>
                        <a:pt x="411347" y="0"/>
                      </a:lnTo>
                      <a:lnTo>
                        <a:pt x="0" y="155604"/>
                      </a:lnTo>
                      <a:lnTo>
                        <a:pt x="0" y="26799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831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SV">
                    <a:latin typeface="Montserrat" pitchFamily="2" charset="77"/>
                  </a:endParaRPr>
                </a:p>
              </p:txBody>
            </p:sp>
            <p:sp>
              <p:nvSpPr>
                <p:cNvPr id="69" name="Freeform 24">
                  <a:extLst>
                    <a:ext uri="{FF2B5EF4-FFF2-40B4-BE49-F238E27FC236}">
                      <a16:creationId xmlns:a16="http://schemas.microsoft.com/office/drawing/2014/main" id="{78F49D34-9BC1-4D72-974F-5CFA9C6FB30A}"/>
                    </a:ext>
                  </a:extLst>
                </p:cNvPr>
                <p:cNvSpPr/>
                <p:nvPr/>
              </p:nvSpPr>
              <p:spPr>
                <a:xfrm>
                  <a:off x="13968121" y="8275706"/>
                  <a:ext cx="404430" cy="814322"/>
                </a:xfrm>
                <a:custGeom>
                  <a:avLst/>
                  <a:gdLst>
                    <a:gd name="connsiteX0" fmla="*/ 0 w 404430"/>
                    <a:gd name="connsiteY0" fmla="*/ 814322 h 814322"/>
                    <a:gd name="connsiteX1" fmla="*/ 119246 w 404430"/>
                    <a:gd name="connsiteY1" fmla="*/ 814322 h 814322"/>
                    <a:gd name="connsiteX2" fmla="*/ 404431 w 404430"/>
                    <a:gd name="connsiteY2" fmla="*/ 0 h 814322"/>
                    <a:gd name="connsiteX3" fmla="*/ 285168 w 404430"/>
                    <a:gd name="connsiteY3" fmla="*/ 0 h 814322"/>
                    <a:gd name="connsiteX4" fmla="*/ 0 w 404430"/>
                    <a:gd name="connsiteY4" fmla="*/ 814322 h 8143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04430" h="814322">
                      <a:moveTo>
                        <a:pt x="0" y="814322"/>
                      </a:moveTo>
                      <a:lnTo>
                        <a:pt x="119246" y="814322"/>
                      </a:lnTo>
                      <a:lnTo>
                        <a:pt x="404431" y="0"/>
                      </a:lnTo>
                      <a:lnTo>
                        <a:pt x="285168" y="0"/>
                      </a:lnTo>
                      <a:lnTo>
                        <a:pt x="0" y="814322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831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SV">
                    <a:latin typeface="Montserrat" pitchFamily="2" charset="77"/>
                  </a:endParaRPr>
                </a:p>
              </p:txBody>
            </p:sp>
            <p:sp>
              <p:nvSpPr>
                <p:cNvPr id="70" name="Freeform 25">
                  <a:extLst>
                    <a:ext uri="{FF2B5EF4-FFF2-40B4-BE49-F238E27FC236}">
                      <a16:creationId xmlns:a16="http://schemas.microsoft.com/office/drawing/2014/main" id="{A42D00FC-9C12-4F7C-8AED-B6B0B562CA61}"/>
                    </a:ext>
                  </a:extLst>
                </p:cNvPr>
                <p:cNvSpPr/>
                <p:nvPr/>
              </p:nvSpPr>
              <p:spPr>
                <a:xfrm>
                  <a:off x="14633505" y="8489228"/>
                  <a:ext cx="411338" cy="423593"/>
                </a:xfrm>
                <a:custGeom>
                  <a:avLst/>
                  <a:gdLst>
                    <a:gd name="connsiteX0" fmla="*/ 0 w 411338"/>
                    <a:gd name="connsiteY0" fmla="*/ 0 h 423593"/>
                    <a:gd name="connsiteX1" fmla="*/ 0 w 411338"/>
                    <a:gd name="connsiteY1" fmla="*/ 106333 h 423593"/>
                    <a:gd name="connsiteX2" fmla="*/ 288742 w 411338"/>
                    <a:gd name="connsiteY2" fmla="*/ 211793 h 423593"/>
                    <a:gd name="connsiteX3" fmla="*/ 0 w 411338"/>
                    <a:gd name="connsiteY3" fmla="*/ 317252 h 423593"/>
                    <a:gd name="connsiteX4" fmla="*/ 0 w 411338"/>
                    <a:gd name="connsiteY4" fmla="*/ 423593 h 423593"/>
                    <a:gd name="connsiteX5" fmla="*/ 411338 w 411338"/>
                    <a:gd name="connsiteY5" fmla="*/ 267990 h 423593"/>
                    <a:gd name="connsiteX6" fmla="*/ 411338 w 411338"/>
                    <a:gd name="connsiteY6" fmla="*/ 155604 h 423593"/>
                    <a:gd name="connsiteX7" fmla="*/ 0 w 411338"/>
                    <a:gd name="connsiteY7" fmla="*/ 0 h 4235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11338" h="423593">
                      <a:moveTo>
                        <a:pt x="0" y="0"/>
                      </a:moveTo>
                      <a:lnTo>
                        <a:pt x="0" y="106333"/>
                      </a:lnTo>
                      <a:lnTo>
                        <a:pt x="288742" y="211793"/>
                      </a:lnTo>
                      <a:lnTo>
                        <a:pt x="0" y="317252"/>
                      </a:lnTo>
                      <a:lnTo>
                        <a:pt x="0" y="423593"/>
                      </a:lnTo>
                      <a:lnTo>
                        <a:pt x="411338" y="267990"/>
                      </a:lnTo>
                      <a:lnTo>
                        <a:pt x="411338" y="15560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831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SV">
                    <a:latin typeface="Montserrat" pitchFamily="2" charset="77"/>
                  </a:endParaRPr>
                </a:p>
              </p:txBody>
            </p:sp>
          </p:grpSp>
          <p:sp>
            <p:nvSpPr>
              <p:cNvPr id="67" name="Freeform 22">
                <a:extLst>
                  <a:ext uri="{FF2B5EF4-FFF2-40B4-BE49-F238E27FC236}">
                    <a16:creationId xmlns:a16="http://schemas.microsoft.com/office/drawing/2014/main" id="{CB6F8901-7157-41C8-9EA6-376B00BBEC60}"/>
                  </a:ext>
                </a:extLst>
              </p:cNvPr>
              <p:cNvSpPr/>
              <p:nvPr/>
            </p:nvSpPr>
            <p:spPr>
              <a:xfrm>
                <a:off x="8075772" y="4746461"/>
                <a:ext cx="591197" cy="202023"/>
              </a:xfrm>
              <a:custGeom>
                <a:avLst/>
                <a:gdLst>
                  <a:gd name="connsiteX0" fmla="*/ 0 w 591197"/>
                  <a:gd name="connsiteY0" fmla="*/ 0 h 202023"/>
                  <a:gd name="connsiteX1" fmla="*/ 591198 w 591197"/>
                  <a:gd name="connsiteY1" fmla="*/ 0 h 202023"/>
                  <a:gd name="connsiteX2" fmla="*/ 591198 w 591197"/>
                  <a:gd name="connsiteY2" fmla="*/ 202024 h 202023"/>
                  <a:gd name="connsiteX3" fmla="*/ 0 w 591197"/>
                  <a:gd name="connsiteY3" fmla="*/ 202024 h 2020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91197" h="202023">
                    <a:moveTo>
                      <a:pt x="0" y="0"/>
                    </a:moveTo>
                    <a:lnTo>
                      <a:pt x="591198" y="0"/>
                    </a:lnTo>
                    <a:lnTo>
                      <a:pt x="591198" y="202024"/>
                    </a:lnTo>
                    <a:lnTo>
                      <a:pt x="0" y="202024"/>
                    </a:lnTo>
                    <a:close/>
                  </a:path>
                </a:pathLst>
              </a:custGeom>
              <a:solidFill>
                <a:schemeClr val="bg1"/>
              </a:solidFill>
              <a:ln w="83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SV">
                  <a:latin typeface="Montserrat" pitchFamily="2" charset="77"/>
                </a:endParaRPr>
              </a:p>
            </p:txBody>
          </p:sp>
        </p:grp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8F0DDD17-5E3F-418D-9961-047EEEF6AC26}"/>
                </a:ext>
              </a:extLst>
            </p:cNvPr>
            <p:cNvSpPr txBox="1"/>
            <p:nvPr/>
          </p:nvSpPr>
          <p:spPr>
            <a:xfrm>
              <a:off x="11016338" y="5533372"/>
              <a:ext cx="2342233" cy="3920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>
                  <a:solidFill>
                    <a:schemeClr val="bg1"/>
                  </a:solidFill>
                  <a:latin typeface="Montserrat" pitchFamily="2" charset="77"/>
                </a:rPr>
                <a:t>C#</a:t>
              </a:r>
              <a:endParaRPr lang="en-SV" sz="3200">
                <a:solidFill>
                  <a:schemeClr val="bg1"/>
                </a:solidFill>
                <a:latin typeface="Montserrat" pitchFamily="2" charset="77"/>
              </a:endParaRPr>
            </a:p>
          </p:txBody>
        </p:sp>
      </p:grpSp>
      <p:sp>
        <p:nvSpPr>
          <p:cNvPr id="53" name="Graphic 28">
            <a:extLst>
              <a:ext uri="{FF2B5EF4-FFF2-40B4-BE49-F238E27FC236}">
                <a16:creationId xmlns:a16="http://schemas.microsoft.com/office/drawing/2014/main" id="{3374B177-1060-0953-5DE7-43692CA1A03C}"/>
              </a:ext>
            </a:extLst>
          </p:cNvPr>
          <p:cNvSpPr/>
          <p:nvPr/>
        </p:nvSpPr>
        <p:spPr>
          <a:xfrm>
            <a:off x="-1677047" y="11091674"/>
            <a:ext cx="6423383" cy="6423324"/>
          </a:xfrm>
          <a:custGeom>
            <a:avLst/>
            <a:gdLst>
              <a:gd name="connsiteX0" fmla="*/ 7677910 w 7781021"/>
              <a:gd name="connsiteY0" fmla="*/ 7547038 h 7780948"/>
              <a:gd name="connsiteX1" fmla="*/ 7677910 w 7781021"/>
              <a:gd name="connsiteY1" fmla="*/ 4006940 h 7780948"/>
              <a:gd name="connsiteX2" fmla="*/ 7781021 w 7781021"/>
              <a:gd name="connsiteY2" fmla="*/ 3890446 h 7780948"/>
              <a:gd name="connsiteX3" fmla="*/ 7677910 w 7781021"/>
              <a:gd name="connsiteY3" fmla="*/ 3773952 h 7780948"/>
              <a:gd name="connsiteX4" fmla="*/ 7677910 w 7781021"/>
              <a:gd name="connsiteY4" fmla="*/ 233950 h 7780948"/>
              <a:gd name="connsiteX5" fmla="*/ 7780949 w 7781021"/>
              <a:gd name="connsiteY5" fmla="*/ 117468 h 7780948"/>
              <a:gd name="connsiteX6" fmla="*/ 7663489 w 7781021"/>
              <a:gd name="connsiteY6" fmla="*/ 0 h 7780948"/>
              <a:gd name="connsiteX7" fmla="*/ 7547038 w 7781021"/>
              <a:gd name="connsiteY7" fmla="*/ 103047 h 7780948"/>
              <a:gd name="connsiteX8" fmla="*/ 4006962 w 7781021"/>
              <a:gd name="connsiteY8" fmla="*/ 103047 h 7780948"/>
              <a:gd name="connsiteX9" fmla="*/ 3890482 w 7781021"/>
              <a:gd name="connsiteY9" fmla="*/ 0 h 7780948"/>
              <a:gd name="connsiteX10" fmla="*/ 3773995 w 7781021"/>
              <a:gd name="connsiteY10" fmla="*/ 103047 h 7780948"/>
              <a:gd name="connsiteX11" fmla="*/ 233950 w 7781021"/>
              <a:gd name="connsiteY11" fmla="*/ 103047 h 7780948"/>
              <a:gd name="connsiteX12" fmla="*/ 117468 w 7781021"/>
              <a:gd name="connsiteY12" fmla="*/ 0 h 7780948"/>
              <a:gd name="connsiteX13" fmla="*/ 0 w 7781021"/>
              <a:gd name="connsiteY13" fmla="*/ 117468 h 7780948"/>
              <a:gd name="connsiteX14" fmla="*/ 103047 w 7781021"/>
              <a:gd name="connsiteY14" fmla="*/ 233950 h 7780948"/>
              <a:gd name="connsiteX15" fmla="*/ 103047 w 7781021"/>
              <a:gd name="connsiteY15" fmla="*/ 3773995 h 7780948"/>
              <a:gd name="connsiteX16" fmla="*/ 0 w 7781021"/>
              <a:gd name="connsiteY16" fmla="*/ 3890482 h 7780948"/>
              <a:gd name="connsiteX17" fmla="*/ 103047 w 7781021"/>
              <a:gd name="connsiteY17" fmla="*/ 4006962 h 7780948"/>
              <a:gd name="connsiteX18" fmla="*/ 103047 w 7781021"/>
              <a:gd name="connsiteY18" fmla="*/ 7547038 h 7780948"/>
              <a:gd name="connsiteX19" fmla="*/ 0 w 7781021"/>
              <a:gd name="connsiteY19" fmla="*/ 7663489 h 7780948"/>
              <a:gd name="connsiteX20" fmla="*/ 117468 w 7781021"/>
              <a:gd name="connsiteY20" fmla="*/ 7780949 h 7780948"/>
              <a:gd name="connsiteX21" fmla="*/ 233950 w 7781021"/>
              <a:gd name="connsiteY21" fmla="*/ 7677910 h 7780948"/>
              <a:gd name="connsiteX22" fmla="*/ 3773995 w 7781021"/>
              <a:gd name="connsiteY22" fmla="*/ 7677910 h 7780948"/>
              <a:gd name="connsiteX23" fmla="*/ 3890482 w 7781021"/>
              <a:gd name="connsiteY23" fmla="*/ 7780949 h 7780948"/>
              <a:gd name="connsiteX24" fmla="*/ 4006962 w 7781021"/>
              <a:gd name="connsiteY24" fmla="*/ 7677910 h 7780948"/>
              <a:gd name="connsiteX25" fmla="*/ 7547038 w 7781021"/>
              <a:gd name="connsiteY25" fmla="*/ 7677910 h 7780948"/>
              <a:gd name="connsiteX26" fmla="*/ 7663489 w 7781021"/>
              <a:gd name="connsiteY26" fmla="*/ 7780949 h 7780948"/>
              <a:gd name="connsiteX27" fmla="*/ 7780949 w 7781021"/>
              <a:gd name="connsiteY27" fmla="*/ 7663489 h 7780948"/>
              <a:gd name="connsiteX28" fmla="*/ 7677910 w 7781021"/>
              <a:gd name="connsiteY28" fmla="*/ 7547038 h 7780948"/>
              <a:gd name="connsiteX29" fmla="*/ 7752179 w 7781021"/>
              <a:gd name="connsiteY29" fmla="*/ 3890446 h 7780948"/>
              <a:gd name="connsiteX30" fmla="*/ 7677910 w 7781021"/>
              <a:gd name="connsiteY30" fmla="*/ 3977795 h 7780948"/>
              <a:gd name="connsiteX31" fmla="*/ 7663560 w 7781021"/>
              <a:gd name="connsiteY31" fmla="*/ 3979071 h 7780948"/>
              <a:gd name="connsiteX32" fmla="*/ 7649068 w 7781021"/>
              <a:gd name="connsiteY32" fmla="*/ 3977781 h 7780948"/>
              <a:gd name="connsiteX33" fmla="*/ 7574871 w 7781021"/>
              <a:gd name="connsiteY33" fmla="*/ 3890446 h 7780948"/>
              <a:gd name="connsiteX34" fmla="*/ 7649068 w 7781021"/>
              <a:gd name="connsiteY34" fmla="*/ 3803104 h 7780948"/>
              <a:gd name="connsiteX35" fmla="*/ 7663560 w 7781021"/>
              <a:gd name="connsiteY35" fmla="*/ 3801821 h 7780948"/>
              <a:gd name="connsiteX36" fmla="*/ 7677910 w 7781021"/>
              <a:gd name="connsiteY36" fmla="*/ 3803097 h 7780948"/>
              <a:gd name="connsiteX37" fmla="*/ 7752179 w 7781021"/>
              <a:gd name="connsiteY37" fmla="*/ 3890446 h 7780948"/>
              <a:gd name="connsiteX38" fmla="*/ 7576168 w 7781021"/>
              <a:gd name="connsiteY38" fmla="*/ 103047 h 7780948"/>
              <a:gd name="connsiteX39" fmla="*/ 7663489 w 7781021"/>
              <a:gd name="connsiteY39" fmla="*/ 28842 h 7780948"/>
              <a:gd name="connsiteX40" fmla="*/ 7752107 w 7781021"/>
              <a:gd name="connsiteY40" fmla="*/ 117468 h 7780948"/>
              <a:gd name="connsiteX41" fmla="*/ 7677910 w 7781021"/>
              <a:gd name="connsiteY41" fmla="*/ 204805 h 7780948"/>
              <a:gd name="connsiteX42" fmla="*/ 7663489 w 7781021"/>
              <a:gd name="connsiteY42" fmla="*/ 206087 h 7780948"/>
              <a:gd name="connsiteX43" fmla="*/ 7649068 w 7781021"/>
              <a:gd name="connsiteY43" fmla="*/ 204805 h 7780948"/>
              <a:gd name="connsiteX44" fmla="*/ 7576168 w 7781021"/>
              <a:gd name="connsiteY44" fmla="*/ 131889 h 7780948"/>
              <a:gd name="connsiteX45" fmla="*/ 7574871 w 7781021"/>
              <a:gd name="connsiteY45" fmla="*/ 117468 h 7780948"/>
              <a:gd name="connsiteX46" fmla="*/ 7576168 w 7781021"/>
              <a:gd name="connsiteY46" fmla="*/ 103047 h 7780948"/>
              <a:gd name="connsiteX47" fmla="*/ 3803140 w 7781021"/>
              <a:gd name="connsiteY47" fmla="*/ 103047 h 7780948"/>
              <a:gd name="connsiteX48" fmla="*/ 3890482 w 7781021"/>
              <a:gd name="connsiteY48" fmla="*/ 28842 h 7780948"/>
              <a:gd name="connsiteX49" fmla="*/ 3977817 w 7781021"/>
              <a:gd name="connsiteY49" fmla="*/ 103047 h 7780948"/>
              <a:gd name="connsiteX50" fmla="*/ 3979100 w 7781021"/>
              <a:gd name="connsiteY50" fmla="*/ 117468 h 7780948"/>
              <a:gd name="connsiteX51" fmla="*/ 3977817 w 7781021"/>
              <a:gd name="connsiteY51" fmla="*/ 131889 h 7780948"/>
              <a:gd name="connsiteX52" fmla="*/ 3890482 w 7781021"/>
              <a:gd name="connsiteY52" fmla="*/ 206087 h 7780948"/>
              <a:gd name="connsiteX53" fmla="*/ 3803140 w 7781021"/>
              <a:gd name="connsiteY53" fmla="*/ 131889 h 7780948"/>
              <a:gd name="connsiteX54" fmla="*/ 3801857 w 7781021"/>
              <a:gd name="connsiteY54" fmla="*/ 117468 h 7780948"/>
              <a:gd name="connsiteX55" fmla="*/ 3803140 w 7781021"/>
              <a:gd name="connsiteY55" fmla="*/ 103047 h 7780948"/>
              <a:gd name="connsiteX56" fmla="*/ 28842 w 7781021"/>
              <a:gd name="connsiteY56" fmla="*/ 117468 h 7780948"/>
              <a:gd name="connsiteX57" fmla="*/ 117468 w 7781021"/>
              <a:gd name="connsiteY57" fmla="*/ 28842 h 7780948"/>
              <a:gd name="connsiteX58" fmla="*/ 204805 w 7781021"/>
              <a:gd name="connsiteY58" fmla="*/ 103047 h 7780948"/>
              <a:gd name="connsiteX59" fmla="*/ 206087 w 7781021"/>
              <a:gd name="connsiteY59" fmla="*/ 117468 h 7780948"/>
              <a:gd name="connsiteX60" fmla="*/ 204805 w 7781021"/>
              <a:gd name="connsiteY60" fmla="*/ 131889 h 7780948"/>
              <a:gd name="connsiteX61" fmla="*/ 131889 w 7781021"/>
              <a:gd name="connsiteY61" fmla="*/ 204806 h 7780948"/>
              <a:gd name="connsiteX62" fmla="*/ 117468 w 7781021"/>
              <a:gd name="connsiteY62" fmla="*/ 206087 h 7780948"/>
              <a:gd name="connsiteX63" fmla="*/ 103047 w 7781021"/>
              <a:gd name="connsiteY63" fmla="*/ 204806 h 7780948"/>
              <a:gd name="connsiteX64" fmla="*/ 28842 w 7781021"/>
              <a:gd name="connsiteY64" fmla="*/ 117468 h 7780948"/>
              <a:gd name="connsiteX65" fmla="*/ 28842 w 7781021"/>
              <a:gd name="connsiteY65" fmla="*/ 3890482 h 7780948"/>
              <a:gd name="connsiteX66" fmla="*/ 103047 w 7781021"/>
              <a:gd name="connsiteY66" fmla="*/ 3803140 h 7780948"/>
              <a:gd name="connsiteX67" fmla="*/ 117468 w 7781021"/>
              <a:gd name="connsiteY67" fmla="*/ 3801857 h 7780948"/>
              <a:gd name="connsiteX68" fmla="*/ 131889 w 7781021"/>
              <a:gd name="connsiteY68" fmla="*/ 3803140 h 7780948"/>
              <a:gd name="connsiteX69" fmla="*/ 206087 w 7781021"/>
              <a:gd name="connsiteY69" fmla="*/ 3890482 h 7780948"/>
              <a:gd name="connsiteX70" fmla="*/ 131889 w 7781021"/>
              <a:gd name="connsiteY70" fmla="*/ 3977817 h 7780948"/>
              <a:gd name="connsiteX71" fmla="*/ 117468 w 7781021"/>
              <a:gd name="connsiteY71" fmla="*/ 3979100 h 7780948"/>
              <a:gd name="connsiteX72" fmla="*/ 103047 w 7781021"/>
              <a:gd name="connsiteY72" fmla="*/ 3977817 h 7780948"/>
              <a:gd name="connsiteX73" fmla="*/ 28842 w 7781021"/>
              <a:gd name="connsiteY73" fmla="*/ 3890482 h 7780948"/>
              <a:gd name="connsiteX74" fmla="*/ 204805 w 7781021"/>
              <a:gd name="connsiteY74" fmla="*/ 7677910 h 7780948"/>
              <a:gd name="connsiteX75" fmla="*/ 117468 w 7781021"/>
              <a:gd name="connsiteY75" fmla="*/ 7752107 h 7780948"/>
              <a:gd name="connsiteX76" fmla="*/ 28842 w 7781021"/>
              <a:gd name="connsiteY76" fmla="*/ 7663489 h 7780948"/>
              <a:gd name="connsiteX77" fmla="*/ 103047 w 7781021"/>
              <a:gd name="connsiteY77" fmla="*/ 7576168 h 7780948"/>
              <a:gd name="connsiteX78" fmla="*/ 117468 w 7781021"/>
              <a:gd name="connsiteY78" fmla="*/ 7574871 h 7780948"/>
              <a:gd name="connsiteX79" fmla="*/ 131889 w 7781021"/>
              <a:gd name="connsiteY79" fmla="*/ 7576168 h 7780948"/>
              <a:gd name="connsiteX80" fmla="*/ 204805 w 7781021"/>
              <a:gd name="connsiteY80" fmla="*/ 7649068 h 7780948"/>
              <a:gd name="connsiteX81" fmla="*/ 206087 w 7781021"/>
              <a:gd name="connsiteY81" fmla="*/ 7663489 h 7780948"/>
              <a:gd name="connsiteX82" fmla="*/ 204805 w 7781021"/>
              <a:gd name="connsiteY82" fmla="*/ 7677910 h 7780948"/>
              <a:gd name="connsiteX83" fmla="*/ 3977817 w 7781021"/>
              <a:gd name="connsiteY83" fmla="*/ 7677910 h 7780948"/>
              <a:gd name="connsiteX84" fmla="*/ 3890482 w 7781021"/>
              <a:gd name="connsiteY84" fmla="*/ 7752107 h 7780948"/>
              <a:gd name="connsiteX85" fmla="*/ 3803140 w 7781021"/>
              <a:gd name="connsiteY85" fmla="*/ 7677910 h 7780948"/>
              <a:gd name="connsiteX86" fmla="*/ 3801857 w 7781021"/>
              <a:gd name="connsiteY86" fmla="*/ 7663489 h 7780948"/>
              <a:gd name="connsiteX87" fmla="*/ 3803140 w 7781021"/>
              <a:gd name="connsiteY87" fmla="*/ 7649068 h 7780948"/>
              <a:gd name="connsiteX88" fmla="*/ 3890482 w 7781021"/>
              <a:gd name="connsiteY88" fmla="*/ 7574871 h 7780948"/>
              <a:gd name="connsiteX89" fmla="*/ 3977817 w 7781021"/>
              <a:gd name="connsiteY89" fmla="*/ 7649068 h 7780948"/>
              <a:gd name="connsiteX90" fmla="*/ 3979100 w 7781021"/>
              <a:gd name="connsiteY90" fmla="*/ 7663489 h 7780948"/>
              <a:gd name="connsiteX91" fmla="*/ 3977817 w 7781021"/>
              <a:gd name="connsiteY91" fmla="*/ 7677910 h 7780948"/>
              <a:gd name="connsiteX92" fmla="*/ 4006962 w 7781021"/>
              <a:gd name="connsiteY92" fmla="*/ 7649068 h 7780948"/>
              <a:gd name="connsiteX93" fmla="*/ 3890482 w 7781021"/>
              <a:gd name="connsiteY93" fmla="*/ 7546028 h 7780948"/>
              <a:gd name="connsiteX94" fmla="*/ 3773995 w 7781021"/>
              <a:gd name="connsiteY94" fmla="*/ 7649068 h 7780948"/>
              <a:gd name="connsiteX95" fmla="*/ 233950 w 7781021"/>
              <a:gd name="connsiteY95" fmla="*/ 7649068 h 7780948"/>
              <a:gd name="connsiteX96" fmla="*/ 131889 w 7781021"/>
              <a:gd name="connsiteY96" fmla="*/ 7547038 h 7780948"/>
              <a:gd name="connsiteX97" fmla="*/ 131889 w 7781021"/>
              <a:gd name="connsiteY97" fmla="*/ 4006962 h 7780948"/>
              <a:gd name="connsiteX98" fmla="*/ 234929 w 7781021"/>
              <a:gd name="connsiteY98" fmla="*/ 3890482 h 7780948"/>
              <a:gd name="connsiteX99" fmla="*/ 131889 w 7781021"/>
              <a:gd name="connsiteY99" fmla="*/ 3773995 h 7780948"/>
              <a:gd name="connsiteX100" fmla="*/ 131889 w 7781021"/>
              <a:gd name="connsiteY100" fmla="*/ 233950 h 7780948"/>
              <a:gd name="connsiteX101" fmla="*/ 233950 w 7781021"/>
              <a:gd name="connsiteY101" fmla="*/ 131889 h 7780948"/>
              <a:gd name="connsiteX102" fmla="*/ 3773995 w 7781021"/>
              <a:gd name="connsiteY102" fmla="*/ 131889 h 7780948"/>
              <a:gd name="connsiteX103" fmla="*/ 3890482 w 7781021"/>
              <a:gd name="connsiteY103" fmla="*/ 234929 h 7780948"/>
              <a:gd name="connsiteX104" fmla="*/ 4006962 w 7781021"/>
              <a:gd name="connsiteY104" fmla="*/ 131889 h 7780948"/>
              <a:gd name="connsiteX105" fmla="*/ 7547038 w 7781021"/>
              <a:gd name="connsiteY105" fmla="*/ 131889 h 7780948"/>
              <a:gd name="connsiteX106" fmla="*/ 7649068 w 7781021"/>
              <a:gd name="connsiteY106" fmla="*/ 233950 h 7780948"/>
              <a:gd name="connsiteX107" fmla="*/ 7649068 w 7781021"/>
              <a:gd name="connsiteY107" fmla="*/ 3773966 h 7780948"/>
              <a:gd name="connsiteX108" fmla="*/ 7546028 w 7781021"/>
              <a:gd name="connsiteY108" fmla="*/ 3890446 h 7780948"/>
              <a:gd name="connsiteX109" fmla="*/ 7649068 w 7781021"/>
              <a:gd name="connsiteY109" fmla="*/ 4006926 h 7780948"/>
              <a:gd name="connsiteX110" fmla="*/ 7649068 w 7781021"/>
              <a:gd name="connsiteY110" fmla="*/ 7547038 h 7780948"/>
              <a:gd name="connsiteX111" fmla="*/ 7547038 w 7781021"/>
              <a:gd name="connsiteY111" fmla="*/ 7649068 h 7780948"/>
              <a:gd name="connsiteX112" fmla="*/ 4006962 w 7781021"/>
              <a:gd name="connsiteY112" fmla="*/ 7649068 h 7780948"/>
              <a:gd name="connsiteX113" fmla="*/ 7663489 w 7781021"/>
              <a:gd name="connsiteY113" fmla="*/ 7752107 h 7780948"/>
              <a:gd name="connsiteX114" fmla="*/ 7576168 w 7781021"/>
              <a:gd name="connsiteY114" fmla="*/ 7677910 h 7780948"/>
              <a:gd name="connsiteX115" fmla="*/ 7574871 w 7781021"/>
              <a:gd name="connsiteY115" fmla="*/ 7663489 h 7780948"/>
              <a:gd name="connsiteX116" fmla="*/ 7576168 w 7781021"/>
              <a:gd name="connsiteY116" fmla="*/ 7649068 h 7780948"/>
              <a:gd name="connsiteX117" fmla="*/ 7649068 w 7781021"/>
              <a:gd name="connsiteY117" fmla="*/ 7576168 h 7780948"/>
              <a:gd name="connsiteX118" fmla="*/ 7663489 w 7781021"/>
              <a:gd name="connsiteY118" fmla="*/ 7574871 h 7780948"/>
              <a:gd name="connsiteX119" fmla="*/ 7677910 w 7781021"/>
              <a:gd name="connsiteY119" fmla="*/ 7576168 h 7780948"/>
              <a:gd name="connsiteX120" fmla="*/ 7752107 w 7781021"/>
              <a:gd name="connsiteY120" fmla="*/ 7663489 h 7780948"/>
              <a:gd name="connsiteX121" fmla="*/ 7663489 w 7781021"/>
              <a:gd name="connsiteY121" fmla="*/ 7752107 h 7780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</a:cxnLst>
            <a:rect l="l" t="t" r="r" b="b"/>
            <a:pathLst>
              <a:path w="7781021" h="7780948">
                <a:moveTo>
                  <a:pt x="7677910" y="7547038"/>
                </a:moveTo>
                <a:lnTo>
                  <a:pt x="7677910" y="4006940"/>
                </a:lnTo>
                <a:cubicBezTo>
                  <a:pt x="7735883" y="3999809"/>
                  <a:pt x="7781021" y="3950337"/>
                  <a:pt x="7781021" y="3890446"/>
                </a:cubicBezTo>
                <a:cubicBezTo>
                  <a:pt x="7781021" y="3830555"/>
                  <a:pt x="7735883" y="3781083"/>
                  <a:pt x="7677910" y="3773952"/>
                </a:cubicBezTo>
                <a:lnTo>
                  <a:pt x="7677910" y="233950"/>
                </a:lnTo>
                <a:cubicBezTo>
                  <a:pt x="7735883" y="226806"/>
                  <a:pt x="7780949" y="177345"/>
                  <a:pt x="7780949" y="117468"/>
                </a:cubicBezTo>
                <a:cubicBezTo>
                  <a:pt x="7780949" y="52699"/>
                  <a:pt x="7728240" y="0"/>
                  <a:pt x="7663489" y="0"/>
                </a:cubicBezTo>
                <a:cubicBezTo>
                  <a:pt x="7603641" y="0"/>
                  <a:pt x="7554176" y="45070"/>
                  <a:pt x="7547038" y="103047"/>
                </a:cubicBezTo>
                <a:lnTo>
                  <a:pt x="4006962" y="103047"/>
                </a:lnTo>
                <a:cubicBezTo>
                  <a:pt x="3999816" y="45070"/>
                  <a:pt x="3950358" y="0"/>
                  <a:pt x="3890482" y="0"/>
                </a:cubicBezTo>
                <a:cubicBezTo>
                  <a:pt x="3830605" y="0"/>
                  <a:pt x="3781133" y="45070"/>
                  <a:pt x="3773995" y="103047"/>
                </a:cubicBezTo>
                <a:lnTo>
                  <a:pt x="233950" y="103047"/>
                </a:lnTo>
                <a:cubicBezTo>
                  <a:pt x="226806" y="45070"/>
                  <a:pt x="177344" y="0"/>
                  <a:pt x="117468" y="0"/>
                </a:cubicBezTo>
                <a:cubicBezTo>
                  <a:pt x="52699" y="0"/>
                  <a:pt x="0" y="52699"/>
                  <a:pt x="0" y="117468"/>
                </a:cubicBezTo>
                <a:cubicBezTo>
                  <a:pt x="0" y="177345"/>
                  <a:pt x="45070" y="226806"/>
                  <a:pt x="103047" y="233950"/>
                </a:cubicBezTo>
                <a:lnTo>
                  <a:pt x="103047" y="3773995"/>
                </a:lnTo>
                <a:cubicBezTo>
                  <a:pt x="45070" y="3781133"/>
                  <a:pt x="0" y="3830605"/>
                  <a:pt x="0" y="3890482"/>
                </a:cubicBezTo>
                <a:cubicBezTo>
                  <a:pt x="0" y="3950359"/>
                  <a:pt x="45070" y="3999816"/>
                  <a:pt x="103047" y="4006962"/>
                </a:cubicBezTo>
                <a:lnTo>
                  <a:pt x="103047" y="7547038"/>
                </a:lnTo>
                <a:cubicBezTo>
                  <a:pt x="45070" y="7554176"/>
                  <a:pt x="0" y="7603641"/>
                  <a:pt x="0" y="7663489"/>
                </a:cubicBezTo>
                <a:cubicBezTo>
                  <a:pt x="0" y="7728240"/>
                  <a:pt x="52699" y="7780949"/>
                  <a:pt x="117468" y="7780949"/>
                </a:cubicBezTo>
                <a:cubicBezTo>
                  <a:pt x="177344" y="7780949"/>
                  <a:pt x="226806" y="7735883"/>
                  <a:pt x="233950" y="7677910"/>
                </a:cubicBezTo>
                <a:lnTo>
                  <a:pt x="3773995" y="7677910"/>
                </a:lnTo>
                <a:cubicBezTo>
                  <a:pt x="3781133" y="7735883"/>
                  <a:pt x="3830605" y="7780949"/>
                  <a:pt x="3890482" y="7780949"/>
                </a:cubicBezTo>
                <a:cubicBezTo>
                  <a:pt x="3950358" y="7780949"/>
                  <a:pt x="3999816" y="7735883"/>
                  <a:pt x="4006962" y="7677910"/>
                </a:cubicBezTo>
                <a:lnTo>
                  <a:pt x="7547038" y="7677910"/>
                </a:lnTo>
                <a:cubicBezTo>
                  <a:pt x="7554176" y="7735883"/>
                  <a:pt x="7603641" y="7780949"/>
                  <a:pt x="7663489" y="7780949"/>
                </a:cubicBezTo>
                <a:cubicBezTo>
                  <a:pt x="7728240" y="7780949"/>
                  <a:pt x="7780949" y="7728240"/>
                  <a:pt x="7780949" y="7663489"/>
                </a:cubicBezTo>
                <a:cubicBezTo>
                  <a:pt x="7780949" y="7603641"/>
                  <a:pt x="7735883" y="7554176"/>
                  <a:pt x="7677910" y="7547038"/>
                </a:cubicBezTo>
                <a:close/>
                <a:moveTo>
                  <a:pt x="7752179" y="3890446"/>
                </a:moveTo>
                <a:cubicBezTo>
                  <a:pt x="7752179" y="3934402"/>
                  <a:pt x="7719948" y="3970887"/>
                  <a:pt x="7677910" y="3977795"/>
                </a:cubicBezTo>
                <a:cubicBezTo>
                  <a:pt x="7673223" y="3978567"/>
                  <a:pt x="7668464" y="3979071"/>
                  <a:pt x="7663560" y="3979071"/>
                </a:cubicBezTo>
                <a:cubicBezTo>
                  <a:pt x="7658586" y="3979071"/>
                  <a:pt x="7653754" y="3978567"/>
                  <a:pt x="7649068" y="3977781"/>
                </a:cubicBezTo>
                <a:cubicBezTo>
                  <a:pt x="7607102" y="3970851"/>
                  <a:pt x="7574871" y="3934380"/>
                  <a:pt x="7574871" y="3890446"/>
                </a:cubicBezTo>
                <a:cubicBezTo>
                  <a:pt x="7574871" y="3846512"/>
                  <a:pt x="7607102" y="3810041"/>
                  <a:pt x="7649068" y="3803104"/>
                </a:cubicBezTo>
                <a:cubicBezTo>
                  <a:pt x="7653754" y="3802325"/>
                  <a:pt x="7658586" y="3801821"/>
                  <a:pt x="7663560" y="3801821"/>
                </a:cubicBezTo>
                <a:cubicBezTo>
                  <a:pt x="7668464" y="3801821"/>
                  <a:pt x="7673223" y="3802325"/>
                  <a:pt x="7677910" y="3803097"/>
                </a:cubicBezTo>
                <a:cubicBezTo>
                  <a:pt x="7719948" y="3810005"/>
                  <a:pt x="7752179" y="3846483"/>
                  <a:pt x="7752179" y="3890446"/>
                </a:cubicBezTo>
                <a:close/>
                <a:moveTo>
                  <a:pt x="7576168" y="103047"/>
                </a:moveTo>
                <a:cubicBezTo>
                  <a:pt x="7583091" y="61030"/>
                  <a:pt x="7619576" y="28842"/>
                  <a:pt x="7663489" y="28842"/>
                </a:cubicBezTo>
                <a:cubicBezTo>
                  <a:pt x="7712376" y="28842"/>
                  <a:pt x="7752107" y="68599"/>
                  <a:pt x="7752107" y="117468"/>
                </a:cubicBezTo>
                <a:cubicBezTo>
                  <a:pt x="7752107" y="161409"/>
                  <a:pt x="7719948" y="197885"/>
                  <a:pt x="7677910" y="204805"/>
                </a:cubicBezTo>
                <a:cubicBezTo>
                  <a:pt x="7673223" y="205581"/>
                  <a:pt x="7668392" y="206087"/>
                  <a:pt x="7663489" y="206087"/>
                </a:cubicBezTo>
                <a:cubicBezTo>
                  <a:pt x="7658586" y="206087"/>
                  <a:pt x="7653754" y="205581"/>
                  <a:pt x="7649068" y="204805"/>
                </a:cubicBezTo>
                <a:cubicBezTo>
                  <a:pt x="7611789" y="198659"/>
                  <a:pt x="7582298" y="169197"/>
                  <a:pt x="7576168" y="131889"/>
                </a:cubicBezTo>
                <a:cubicBezTo>
                  <a:pt x="7575375" y="127183"/>
                  <a:pt x="7574871" y="122389"/>
                  <a:pt x="7574871" y="117468"/>
                </a:cubicBezTo>
                <a:cubicBezTo>
                  <a:pt x="7574871" y="112547"/>
                  <a:pt x="7575375" y="107752"/>
                  <a:pt x="7576168" y="103047"/>
                </a:cubicBezTo>
                <a:close/>
                <a:moveTo>
                  <a:pt x="3803140" y="103047"/>
                </a:moveTo>
                <a:cubicBezTo>
                  <a:pt x="3810055" y="61030"/>
                  <a:pt x="3846533" y="28842"/>
                  <a:pt x="3890482" y="28842"/>
                </a:cubicBezTo>
                <a:cubicBezTo>
                  <a:pt x="3934423" y="28842"/>
                  <a:pt x="3970894" y="61030"/>
                  <a:pt x="3977817" y="103047"/>
                </a:cubicBezTo>
                <a:cubicBezTo>
                  <a:pt x="3978595" y="107752"/>
                  <a:pt x="3979100" y="112547"/>
                  <a:pt x="3979100" y="117468"/>
                </a:cubicBezTo>
                <a:cubicBezTo>
                  <a:pt x="3979100" y="122389"/>
                  <a:pt x="3978595" y="127183"/>
                  <a:pt x="3977817" y="131889"/>
                </a:cubicBezTo>
                <a:cubicBezTo>
                  <a:pt x="3970894" y="173901"/>
                  <a:pt x="3934423" y="206087"/>
                  <a:pt x="3890482" y="206087"/>
                </a:cubicBezTo>
                <a:cubicBezTo>
                  <a:pt x="3846533" y="206087"/>
                  <a:pt x="3810055" y="173901"/>
                  <a:pt x="3803140" y="131889"/>
                </a:cubicBezTo>
                <a:cubicBezTo>
                  <a:pt x="3802361" y="127183"/>
                  <a:pt x="3801857" y="122389"/>
                  <a:pt x="3801857" y="117468"/>
                </a:cubicBezTo>
                <a:cubicBezTo>
                  <a:pt x="3801857" y="112547"/>
                  <a:pt x="3802361" y="107752"/>
                  <a:pt x="3803140" y="103047"/>
                </a:cubicBezTo>
                <a:close/>
                <a:moveTo>
                  <a:pt x="28842" y="117468"/>
                </a:moveTo>
                <a:cubicBezTo>
                  <a:pt x="28842" y="68599"/>
                  <a:pt x="68599" y="28842"/>
                  <a:pt x="117468" y="28842"/>
                </a:cubicBezTo>
                <a:cubicBezTo>
                  <a:pt x="161409" y="28842"/>
                  <a:pt x="197885" y="61030"/>
                  <a:pt x="204805" y="103047"/>
                </a:cubicBezTo>
                <a:cubicBezTo>
                  <a:pt x="205581" y="107752"/>
                  <a:pt x="206087" y="112547"/>
                  <a:pt x="206087" y="117468"/>
                </a:cubicBezTo>
                <a:cubicBezTo>
                  <a:pt x="206087" y="122389"/>
                  <a:pt x="205581" y="127183"/>
                  <a:pt x="204805" y="131889"/>
                </a:cubicBezTo>
                <a:cubicBezTo>
                  <a:pt x="198658" y="169195"/>
                  <a:pt x="169195" y="198658"/>
                  <a:pt x="131889" y="204806"/>
                </a:cubicBezTo>
                <a:cubicBezTo>
                  <a:pt x="127183" y="205581"/>
                  <a:pt x="122390" y="206087"/>
                  <a:pt x="117468" y="206087"/>
                </a:cubicBezTo>
                <a:cubicBezTo>
                  <a:pt x="112546" y="206087"/>
                  <a:pt x="107752" y="205581"/>
                  <a:pt x="103047" y="204806"/>
                </a:cubicBezTo>
                <a:cubicBezTo>
                  <a:pt x="61030" y="197885"/>
                  <a:pt x="28842" y="161409"/>
                  <a:pt x="28842" y="117468"/>
                </a:cubicBezTo>
                <a:close/>
                <a:moveTo>
                  <a:pt x="28842" y="3890482"/>
                </a:moveTo>
                <a:cubicBezTo>
                  <a:pt x="28842" y="3846533"/>
                  <a:pt x="61030" y="3810055"/>
                  <a:pt x="103047" y="3803140"/>
                </a:cubicBezTo>
                <a:cubicBezTo>
                  <a:pt x="107752" y="3802361"/>
                  <a:pt x="112546" y="3801857"/>
                  <a:pt x="117468" y="3801857"/>
                </a:cubicBezTo>
                <a:cubicBezTo>
                  <a:pt x="122390" y="3801857"/>
                  <a:pt x="127183" y="3802361"/>
                  <a:pt x="131889" y="3803140"/>
                </a:cubicBezTo>
                <a:cubicBezTo>
                  <a:pt x="173901" y="3810055"/>
                  <a:pt x="206087" y="3846533"/>
                  <a:pt x="206087" y="3890482"/>
                </a:cubicBezTo>
                <a:cubicBezTo>
                  <a:pt x="206087" y="3934423"/>
                  <a:pt x="173901" y="3970894"/>
                  <a:pt x="131889" y="3977817"/>
                </a:cubicBezTo>
                <a:cubicBezTo>
                  <a:pt x="127183" y="3978595"/>
                  <a:pt x="122390" y="3979100"/>
                  <a:pt x="117468" y="3979100"/>
                </a:cubicBezTo>
                <a:cubicBezTo>
                  <a:pt x="112546" y="3979100"/>
                  <a:pt x="107752" y="3978595"/>
                  <a:pt x="103047" y="3977817"/>
                </a:cubicBezTo>
                <a:cubicBezTo>
                  <a:pt x="61030" y="3970894"/>
                  <a:pt x="28842" y="3934423"/>
                  <a:pt x="28842" y="3890482"/>
                </a:cubicBezTo>
                <a:close/>
                <a:moveTo>
                  <a:pt x="204805" y="7677910"/>
                </a:moveTo>
                <a:cubicBezTo>
                  <a:pt x="197885" y="7719948"/>
                  <a:pt x="161409" y="7752107"/>
                  <a:pt x="117468" y="7752107"/>
                </a:cubicBezTo>
                <a:cubicBezTo>
                  <a:pt x="68599" y="7752107"/>
                  <a:pt x="28842" y="7712376"/>
                  <a:pt x="28842" y="7663489"/>
                </a:cubicBezTo>
                <a:cubicBezTo>
                  <a:pt x="28842" y="7619576"/>
                  <a:pt x="61030" y="7583091"/>
                  <a:pt x="103047" y="7576168"/>
                </a:cubicBezTo>
                <a:cubicBezTo>
                  <a:pt x="107752" y="7575375"/>
                  <a:pt x="112546" y="7574871"/>
                  <a:pt x="117468" y="7574871"/>
                </a:cubicBezTo>
                <a:cubicBezTo>
                  <a:pt x="122390" y="7574871"/>
                  <a:pt x="127183" y="7575375"/>
                  <a:pt x="131889" y="7576168"/>
                </a:cubicBezTo>
                <a:cubicBezTo>
                  <a:pt x="169195" y="7582298"/>
                  <a:pt x="198658" y="7611789"/>
                  <a:pt x="204805" y="7649068"/>
                </a:cubicBezTo>
                <a:cubicBezTo>
                  <a:pt x="205581" y="7653754"/>
                  <a:pt x="206087" y="7658586"/>
                  <a:pt x="206087" y="7663489"/>
                </a:cubicBezTo>
                <a:cubicBezTo>
                  <a:pt x="206087" y="7668392"/>
                  <a:pt x="205581" y="7673223"/>
                  <a:pt x="204805" y="7677910"/>
                </a:cubicBezTo>
                <a:close/>
                <a:moveTo>
                  <a:pt x="3977817" y="7677910"/>
                </a:moveTo>
                <a:cubicBezTo>
                  <a:pt x="3970894" y="7719948"/>
                  <a:pt x="3934423" y="7752107"/>
                  <a:pt x="3890482" y="7752107"/>
                </a:cubicBezTo>
                <a:cubicBezTo>
                  <a:pt x="3846533" y="7752107"/>
                  <a:pt x="3810055" y="7719948"/>
                  <a:pt x="3803140" y="7677910"/>
                </a:cubicBezTo>
                <a:cubicBezTo>
                  <a:pt x="3802361" y="7673223"/>
                  <a:pt x="3801857" y="7668392"/>
                  <a:pt x="3801857" y="7663489"/>
                </a:cubicBezTo>
                <a:cubicBezTo>
                  <a:pt x="3801857" y="7658586"/>
                  <a:pt x="3802361" y="7653754"/>
                  <a:pt x="3803140" y="7649068"/>
                </a:cubicBezTo>
                <a:cubicBezTo>
                  <a:pt x="3810055" y="7607030"/>
                  <a:pt x="3846533" y="7574871"/>
                  <a:pt x="3890482" y="7574871"/>
                </a:cubicBezTo>
                <a:cubicBezTo>
                  <a:pt x="3934423" y="7574871"/>
                  <a:pt x="3970894" y="7607030"/>
                  <a:pt x="3977817" y="7649068"/>
                </a:cubicBezTo>
                <a:cubicBezTo>
                  <a:pt x="3978595" y="7653754"/>
                  <a:pt x="3979100" y="7658586"/>
                  <a:pt x="3979100" y="7663489"/>
                </a:cubicBezTo>
                <a:cubicBezTo>
                  <a:pt x="3979100" y="7668392"/>
                  <a:pt x="3978595" y="7673223"/>
                  <a:pt x="3977817" y="7677910"/>
                </a:cubicBezTo>
                <a:close/>
                <a:moveTo>
                  <a:pt x="4006962" y="7649068"/>
                </a:moveTo>
                <a:cubicBezTo>
                  <a:pt x="3999816" y="7591095"/>
                  <a:pt x="3950358" y="7546028"/>
                  <a:pt x="3890482" y="7546028"/>
                </a:cubicBezTo>
                <a:cubicBezTo>
                  <a:pt x="3830605" y="7546028"/>
                  <a:pt x="3781133" y="7591095"/>
                  <a:pt x="3773995" y="7649068"/>
                </a:cubicBezTo>
                <a:lnTo>
                  <a:pt x="233950" y="7649068"/>
                </a:lnTo>
                <a:cubicBezTo>
                  <a:pt x="227389" y="7595854"/>
                  <a:pt x="185129" y="7553599"/>
                  <a:pt x="131889" y="7547038"/>
                </a:cubicBezTo>
                <a:lnTo>
                  <a:pt x="131889" y="4006962"/>
                </a:lnTo>
                <a:cubicBezTo>
                  <a:pt x="189866" y="3999816"/>
                  <a:pt x="234929" y="3950359"/>
                  <a:pt x="234929" y="3890482"/>
                </a:cubicBezTo>
                <a:cubicBezTo>
                  <a:pt x="234929" y="3830605"/>
                  <a:pt x="189866" y="3781133"/>
                  <a:pt x="131889" y="3773995"/>
                </a:cubicBezTo>
                <a:lnTo>
                  <a:pt x="131889" y="233950"/>
                </a:lnTo>
                <a:cubicBezTo>
                  <a:pt x="185128" y="227389"/>
                  <a:pt x="227389" y="185129"/>
                  <a:pt x="233950" y="131889"/>
                </a:cubicBezTo>
                <a:lnTo>
                  <a:pt x="3773995" y="131889"/>
                </a:lnTo>
                <a:cubicBezTo>
                  <a:pt x="3781133" y="189865"/>
                  <a:pt x="3830605" y="234929"/>
                  <a:pt x="3890482" y="234929"/>
                </a:cubicBezTo>
                <a:cubicBezTo>
                  <a:pt x="3950358" y="234929"/>
                  <a:pt x="3999816" y="189865"/>
                  <a:pt x="4006962" y="131889"/>
                </a:cubicBezTo>
                <a:lnTo>
                  <a:pt x="7547038" y="131889"/>
                </a:lnTo>
                <a:cubicBezTo>
                  <a:pt x="7553599" y="185128"/>
                  <a:pt x="7595854" y="227389"/>
                  <a:pt x="7649068" y="233950"/>
                </a:cubicBezTo>
                <a:lnTo>
                  <a:pt x="7649068" y="3773966"/>
                </a:lnTo>
                <a:cubicBezTo>
                  <a:pt x="7591095" y="3781126"/>
                  <a:pt x="7546028" y="3830584"/>
                  <a:pt x="7546028" y="3890446"/>
                </a:cubicBezTo>
                <a:cubicBezTo>
                  <a:pt x="7546028" y="3950308"/>
                  <a:pt x="7591095" y="3999765"/>
                  <a:pt x="7649068" y="4006926"/>
                </a:cubicBezTo>
                <a:lnTo>
                  <a:pt x="7649068" y="7547038"/>
                </a:lnTo>
                <a:cubicBezTo>
                  <a:pt x="7595854" y="7553599"/>
                  <a:pt x="7553599" y="7595854"/>
                  <a:pt x="7547038" y="7649068"/>
                </a:cubicBezTo>
                <a:lnTo>
                  <a:pt x="4006962" y="7649068"/>
                </a:lnTo>
                <a:close/>
                <a:moveTo>
                  <a:pt x="7663489" y="7752107"/>
                </a:moveTo>
                <a:cubicBezTo>
                  <a:pt x="7619576" y="7752107"/>
                  <a:pt x="7583091" y="7719948"/>
                  <a:pt x="7576168" y="7677910"/>
                </a:cubicBezTo>
                <a:cubicBezTo>
                  <a:pt x="7575375" y="7673223"/>
                  <a:pt x="7574871" y="7668392"/>
                  <a:pt x="7574871" y="7663489"/>
                </a:cubicBezTo>
                <a:cubicBezTo>
                  <a:pt x="7574871" y="7658586"/>
                  <a:pt x="7575375" y="7653754"/>
                  <a:pt x="7576168" y="7649068"/>
                </a:cubicBezTo>
                <a:cubicBezTo>
                  <a:pt x="7582298" y="7611789"/>
                  <a:pt x="7611789" y="7582298"/>
                  <a:pt x="7649068" y="7576168"/>
                </a:cubicBezTo>
                <a:cubicBezTo>
                  <a:pt x="7653754" y="7575375"/>
                  <a:pt x="7658586" y="7574871"/>
                  <a:pt x="7663489" y="7574871"/>
                </a:cubicBezTo>
                <a:cubicBezTo>
                  <a:pt x="7668392" y="7574871"/>
                  <a:pt x="7673223" y="7575375"/>
                  <a:pt x="7677910" y="7576168"/>
                </a:cubicBezTo>
                <a:cubicBezTo>
                  <a:pt x="7719948" y="7583091"/>
                  <a:pt x="7752107" y="7619576"/>
                  <a:pt x="7752107" y="7663489"/>
                </a:cubicBezTo>
                <a:cubicBezTo>
                  <a:pt x="7752107" y="7712376"/>
                  <a:pt x="7712376" y="7752107"/>
                  <a:pt x="7663489" y="7752107"/>
                </a:cubicBezTo>
                <a:close/>
              </a:path>
            </a:pathLst>
          </a:custGeom>
          <a:solidFill>
            <a:schemeClr val="accent3"/>
          </a:solidFill>
          <a:ln w="7203" cap="flat">
            <a:noFill/>
            <a:prstDash val="solid"/>
            <a:miter/>
          </a:ln>
        </p:spPr>
        <p:txBody>
          <a:bodyPr rtlCol="0" anchor="ctr"/>
          <a:lstStyle/>
          <a:p>
            <a:endParaRPr lang="en-SV">
              <a:latin typeface="Montserrat" pitchFamily="2" charset="77"/>
            </a:endParaRPr>
          </a:p>
        </p:txBody>
      </p:sp>
      <p:pic>
        <p:nvPicPr>
          <p:cNvPr id="54" name="Graphic 53">
            <a:extLst>
              <a:ext uri="{FF2B5EF4-FFF2-40B4-BE49-F238E27FC236}">
                <a16:creationId xmlns:a16="http://schemas.microsoft.com/office/drawing/2014/main" id="{ACAD1A19-13BA-4675-8F76-E7F4030AA5B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92250" y="8402859"/>
            <a:ext cx="3910067" cy="3910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8991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1895F07-A336-7C2E-001F-FD1437657208}"/>
              </a:ext>
            </a:extLst>
          </p:cNvPr>
          <p:cNvSpPr txBox="1"/>
          <p:nvPr/>
        </p:nvSpPr>
        <p:spPr>
          <a:xfrm>
            <a:off x="6918470" y="1116379"/>
            <a:ext cx="10537968" cy="236988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>
            <a:defPPr>
              <a:defRPr lang="en-SV"/>
            </a:defPPr>
            <a:lvl1pPr algn="ctr">
              <a:defRPr sz="7350" b="1">
                <a:solidFill>
                  <a:schemeClr val="tx2"/>
                </a:solidFill>
                <a:latin typeface="Montserrat" pitchFamily="2" charset="77"/>
                <a:ea typeface="Arimo" panose="020B0604020202020204" pitchFamily="34" charset="0"/>
                <a:cs typeface="Arimo" panose="020B0604020202020204" pitchFamily="34" charset="0"/>
              </a:defRPr>
            </a:lvl1pPr>
          </a:lstStyle>
          <a:p>
            <a:r>
              <a:rPr lang="en-US" sz="7400">
                <a:solidFill>
                  <a:schemeClr val="accent3"/>
                </a:solidFill>
              </a:rPr>
              <a:t>Tehnologii Utlizate</a:t>
            </a:r>
          </a:p>
          <a:p>
            <a:r>
              <a:rPr lang="en-US" sz="7400">
                <a:solidFill>
                  <a:schemeClr val="accent3"/>
                </a:solidFill>
              </a:rPr>
              <a:t>(Frontend)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5596A6E3-C2D1-E34F-DA16-1BE12FB56CE5}"/>
              </a:ext>
            </a:extLst>
          </p:cNvPr>
          <p:cNvGrpSpPr/>
          <p:nvPr/>
        </p:nvGrpSpPr>
        <p:grpSpPr>
          <a:xfrm>
            <a:off x="2514830" y="4855743"/>
            <a:ext cx="2884669" cy="2283279"/>
            <a:chOff x="3557210" y="4574721"/>
            <a:chExt cx="2884669" cy="2283279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DB0CA988-6147-2CB4-FFFE-49E100602C70}"/>
                </a:ext>
              </a:extLst>
            </p:cNvPr>
            <p:cNvGrpSpPr/>
            <p:nvPr/>
          </p:nvGrpSpPr>
          <p:grpSpPr>
            <a:xfrm>
              <a:off x="3557210" y="4574721"/>
              <a:ext cx="2884669" cy="2283279"/>
              <a:chOff x="7737475" y="3333750"/>
              <a:chExt cx="7776074" cy="6154933"/>
            </a:xfrm>
          </p:grpSpPr>
          <p:grpSp>
            <p:nvGrpSpPr>
              <p:cNvPr id="8" name="Graphic 3">
                <a:extLst>
                  <a:ext uri="{FF2B5EF4-FFF2-40B4-BE49-F238E27FC236}">
                    <a16:creationId xmlns:a16="http://schemas.microsoft.com/office/drawing/2014/main" id="{04BDABD6-5704-A505-920C-25DC3B63A71B}"/>
                  </a:ext>
                </a:extLst>
              </p:cNvPr>
              <p:cNvGrpSpPr/>
              <p:nvPr/>
            </p:nvGrpSpPr>
            <p:grpSpPr>
              <a:xfrm>
                <a:off x="7737475" y="3333750"/>
                <a:ext cx="7776074" cy="6154933"/>
                <a:chOff x="7737475" y="3333750"/>
                <a:chExt cx="7776074" cy="6154933"/>
              </a:xfrm>
            </p:grpSpPr>
            <p:sp>
              <p:nvSpPr>
                <p:cNvPr id="9" name="Freeform 8">
                  <a:extLst>
                    <a:ext uri="{FF2B5EF4-FFF2-40B4-BE49-F238E27FC236}">
                      <a16:creationId xmlns:a16="http://schemas.microsoft.com/office/drawing/2014/main" id="{18ABCA7C-0F99-974B-F059-09F5A4D69480}"/>
                    </a:ext>
                  </a:extLst>
                </p:cNvPr>
                <p:cNvSpPr/>
                <p:nvPr/>
              </p:nvSpPr>
              <p:spPr>
                <a:xfrm>
                  <a:off x="7737475" y="4266379"/>
                  <a:ext cx="7776074" cy="5222303"/>
                </a:xfrm>
                <a:custGeom>
                  <a:avLst/>
                  <a:gdLst>
                    <a:gd name="connsiteX0" fmla="*/ 0 w 7776074"/>
                    <a:gd name="connsiteY0" fmla="*/ 5033862 h 5222303"/>
                    <a:gd name="connsiteX1" fmla="*/ 188368 w 7776074"/>
                    <a:gd name="connsiteY1" fmla="*/ 5222304 h 5222303"/>
                    <a:gd name="connsiteX2" fmla="*/ 7587708 w 7776074"/>
                    <a:gd name="connsiteY2" fmla="*/ 5222304 h 5222303"/>
                    <a:gd name="connsiteX3" fmla="*/ 7776075 w 7776074"/>
                    <a:gd name="connsiteY3" fmla="*/ 5033862 h 5222303"/>
                    <a:gd name="connsiteX4" fmla="*/ 7776075 w 7776074"/>
                    <a:gd name="connsiteY4" fmla="*/ 0 h 5222303"/>
                    <a:gd name="connsiteX5" fmla="*/ 0 w 7776074"/>
                    <a:gd name="connsiteY5" fmla="*/ 0 h 5222303"/>
                    <a:gd name="connsiteX6" fmla="*/ 0 w 7776074"/>
                    <a:gd name="connsiteY6" fmla="*/ 5033862 h 52223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7776074" h="5222303">
                      <a:moveTo>
                        <a:pt x="0" y="5033862"/>
                      </a:moveTo>
                      <a:cubicBezTo>
                        <a:pt x="0" y="5137500"/>
                        <a:pt x="84765" y="5222304"/>
                        <a:pt x="188368" y="5222304"/>
                      </a:cubicBezTo>
                      <a:lnTo>
                        <a:pt x="7587708" y="5222304"/>
                      </a:lnTo>
                      <a:cubicBezTo>
                        <a:pt x="7691310" y="5222304"/>
                        <a:pt x="7776075" y="5137500"/>
                        <a:pt x="7776075" y="5033862"/>
                      </a:cubicBezTo>
                      <a:lnTo>
                        <a:pt x="7776075" y="0"/>
                      </a:lnTo>
                      <a:lnTo>
                        <a:pt x="0" y="0"/>
                      </a:lnTo>
                      <a:lnTo>
                        <a:pt x="0" y="5033862"/>
                      </a:lnTo>
                      <a:close/>
                    </a:path>
                  </a:pathLst>
                </a:custGeom>
                <a:solidFill>
                  <a:schemeClr val="tx2"/>
                </a:solidFill>
                <a:ln w="831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SV">
                    <a:latin typeface="Montserrat" pitchFamily="2" charset="77"/>
                  </a:endParaRPr>
                </a:p>
              </p:txBody>
            </p:sp>
            <p:sp>
              <p:nvSpPr>
                <p:cNvPr id="10" name="Freeform 9">
                  <a:extLst>
                    <a:ext uri="{FF2B5EF4-FFF2-40B4-BE49-F238E27FC236}">
                      <a16:creationId xmlns:a16="http://schemas.microsoft.com/office/drawing/2014/main" id="{1E9FA08C-0967-ADFB-37C5-7572FF02BF2A}"/>
                    </a:ext>
                  </a:extLst>
                </p:cNvPr>
                <p:cNvSpPr/>
                <p:nvPr/>
              </p:nvSpPr>
              <p:spPr>
                <a:xfrm>
                  <a:off x="7737475" y="3333750"/>
                  <a:ext cx="7776074" cy="932629"/>
                </a:xfrm>
                <a:custGeom>
                  <a:avLst/>
                  <a:gdLst>
                    <a:gd name="connsiteX0" fmla="*/ 7587708 w 7776074"/>
                    <a:gd name="connsiteY0" fmla="*/ 0 h 932629"/>
                    <a:gd name="connsiteX1" fmla="*/ 188368 w 7776074"/>
                    <a:gd name="connsiteY1" fmla="*/ 0 h 932629"/>
                    <a:gd name="connsiteX2" fmla="*/ 0 w 7776074"/>
                    <a:gd name="connsiteY2" fmla="*/ 188435 h 932629"/>
                    <a:gd name="connsiteX3" fmla="*/ 0 w 7776074"/>
                    <a:gd name="connsiteY3" fmla="*/ 932630 h 932629"/>
                    <a:gd name="connsiteX4" fmla="*/ 7776075 w 7776074"/>
                    <a:gd name="connsiteY4" fmla="*/ 932630 h 932629"/>
                    <a:gd name="connsiteX5" fmla="*/ 7776075 w 7776074"/>
                    <a:gd name="connsiteY5" fmla="*/ 188435 h 932629"/>
                    <a:gd name="connsiteX6" fmla="*/ 7587708 w 7776074"/>
                    <a:gd name="connsiteY6" fmla="*/ 0 h 9326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7776074" h="932629">
                      <a:moveTo>
                        <a:pt x="7587708" y="0"/>
                      </a:moveTo>
                      <a:lnTo>
                        <a:pt x="188368" y="0"/>
                      </a:lnTo>
                      <a:cubicBezTo>
                        <a:pt x="84765" y="0"/>
                        <a:pt x="0" y="84794"/>
                        <a:pt x="0" y="188435"/>
                      </a:cubicBezTo>
                      <a:lnTo>
                        <a:pt x="0" y="932630"/>
                      </a:lnTo>
                      <a:lnTo>
                        <a:pt x="7776075" y="932630"/>
                      </a:lnTo>
                      <a:lnTo>
                        <a:pt x="7776075" y="188435"/>
                      </a:lnTo>
                      <a:cubicBezTo>
                        <a:pt x="7776075" y="84794"/>
                        <a:pt x="7691310" y="0"/>
                        <a:pt x="7587708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831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SV">
                    <a:latin typeface="Montserrat" pitchFamily="2" charset="77"/>
                  </a:endParaRPr>
                </a:p>
              </p:txBody>
            </p:sp>
          </p:grpSp>
          <p:sp>
            <p:nvSpPr>
              <p:cNvPr id="12" name="Freeform 11">
                <a:extLst>
                  <a:ext uri="{FF2B5EF4-FFF2-40B4-BE49-F238E27FC236}">
                    <a16:creationId xmlns:a16="http://schemas.microsoft.com/office/drawing/2014/main" id="{C1946C88-F17F-606A-0655-5ADF45974C2A}"/>
                  </a:ext>
                </a:extLst>
              </p:cNvPr>
              <p:cNvSpPr/>
              <p:nvPr/>
            </p:nvSpPr>
            <p:spPr>
              <a:xfrm>
                <a:off x="8075773" y="3556098"/>
                <a:ext cx="487757" cy="487931"/>
              </a:xfrm>
              <a:custGeom>
                <a:avLst/>
                <a:gdLst>
                  <a:gd name="connsiteX0" fmla="*/ 487758 w 487757"/>
                  <a:gd name="connsiteY0" fmla="*/ 243966 h 487931"/>
                  <a:gd name="connsiteX1" fmla="*/ 243879 w 487757"/>
                  <a:gd name="connsiteY1" fmla="*/ 487931 h 487931"/>
                  <a:gd name="connsiteX2" fmla="*/ 0 w 487757"/>
                  <a:gd name="connsiteY2" fmla="*/ 243966 h 487931"/>
                  <a:gd name="connsiteX3" fmla="*/ 243879 w 487757"/>
                  <a:gd name="connsiteY3" fmla="*/ 0 h 487931"/>
                  <a:gd name="connsiteX4" fmla="*/ 487758 w 487757"/>
                  <a:gd name="connsiteY4" fmla="*/ 243966 h 4879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7757" h="487931">
                    <a:moveTo>
                      <a:pt x="487758" y="243966"/>
                    </a:moveTo>
                    <a:cubicBezTo>
                      <a:pt x="487758" y="378704"/>
                      <a:pt x="378569" y="487931"/>
                      <a:pt x="243879" y="487931"/>
                    </a:cubicBezTo>
                    <a:cubicBezTo>
                      <a:pt x="109188" y="487931"/>
                      <a:pt x="0" y="378704"/>
                      <a:pt x="0" y="243966"/>
                    </a:cubicBezTo>
                    <a:cubicBezTo>
                      <a:pt x="0" y="109227"/>
                      <a:pt x="109188" y="0"/>
                      <a:pt x="243879" y="0"/>
                    </a:cubicBezTo>
                    <a:cubicBezTo>
                      <a:pt x="378569" y="0"/>
                      <a:pt x="487758" y="109227"/>
                      <a:pt x="487758" y="243966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83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SV">
                  <a:latin typeface="Montserrat" pitchFamily="2" charset="77"/>
                </a:endParaRPr>
              </a:p>
            </p:txBody>
          </p:sp>
          <p:grpSp>
            <p:nvGrpSpPr>
              <p:cNvPr id="13" name="Graphic 3">
                <a:extLst>
                  <a:ext uri="{FF2B5EF4-FFF2-40B4-BE49-F238E27FC236}">
                    <a16:creationId xmlns:a16="http://schemas.microsoft.com/office/drawing/2014/main" id="{83525C41-5184-B29F-F2FC-4154318804DD}"/>
                  </a:ext>
                </a:extLst>
              </p:cNvPr>
              <p:cNvGrpSpPr/>
              <p:nvPr/>
            </p:nvGrpSpPr>
            <p:grpSpPr>
              <a:xfrm>
                <a:off x="13288040" y="8275706"/>
                <a:ext cx="1756803" cy="814322"/>
                <a:chOff x="13288040" y="8275706"/>
                <a:chExt cx="1756803" cy="814322"/>
              </a:xfrm>
              <a:solidFill>
                <a:srgbClr val="FFFFFF"/>
              </a:solidFill>
            </p:grpSpPr>
            <p:sp>
              <p:nvSpPr>
                <p:cNvPr id="14" name="Freeform 13">
                  <a:extLst>
                    <a:ext uri="{FF2B5EF4-FFF2-40B4-BE49-F238E27FC236}">
                      <a16:creationId xmlns:a16="http://schemas.microsoft.com/office/drawing/2014/main" id="{BC0511CD-7D9B-09F7-C06F-BD00E7FCC849}"/>
                    </a:ext>
                  </a:extLst>
                </p:cNvPr>
                <p:cNvSpPr/>
                <p:nvPr/>
              </p:nvSpPr>
              <p:spPr>
                <a:xfrm>
                  <a:off x="13288040" y="8489228"/>
                  <a:ext cx="411347" cy="423593"/>
                </a:xfrm>
                <a:custGeom>
                  <a:avLst/>
                  <a:gdLst>
                    <a:gd name="connsiteX0" fmla="*/ 0 w 411347"/>
                    <a:gd name="connsiteY0" fmla="*/ 267990 h 423593"/>
                    <a:gd name="connsiteX1" fmla="*/ 411347 w 411347"/>
                    <a:gd name="connsiteY1" fmla="*/ 423593 h 423593"/>
                    <a:gd name="connsiteX2" fmla="*/ 411347 w 411347"/>
                    <a:gd name="connsiteY2" fmla="*/ 317252 h 423593"/>
                    <a:gd name="connsiteX3" fmla="*/ 122588 w 411347"/>
                    <a:gd name="connsiteY3" fmla="*/ 211793 h 423593"/>
                    <a:gd name="connsiteX4" fmla="*/ 411347 w 411347"/>
                    <a:gd name="connsiteY4" fmla="*/ 106333 h 423593"/>
                    <a:gd name="connsiteX5" fmla="*/ 411347 w 411347"/>
                    <a:gd name="connsiteY5" fmla="*/ 0 h 423593"/>
                    <a:gd name="connsiteX6" fmla="*/ 0 w 411347"/>
                    <a:gd name="connsiteY6" fmla="*/ 155604 h 423593"/>
                    <a:gd name="connsiteX7" fmla="*/ 0 w 411347"/>
                    <a:gd name="connsiteY7" fmla="*/ 267990 h 4235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11347" h="423593">
                      <a:moveTo>
                        <a:pt x="0" y="267990"/>
                      </a:moveTo>
                      <a:lnTo>
                        <a:pt x="411347" y="423593"/>
                      </a:lnTo>
                      <a:lnTo>
                        <a:pt x="411347" y="317252"/>
                      </a:lnTo>
                      <a:lnTo>
                        <a:pt x="122588" y="211793"/>
                      </a:lnTo>
                      <a:lnTo>
                        <a:pt x="411347" y="106333"/>
                      </a:lnTo>
                      <a:lnTo>
                        <a:pt x="411347" y="0"/>
                      </a:lnTo>
                      <a:lnTo>
                        <a:pt x="0" y="155604"/>
                      </a:lnTo>
                      <a:lnTo>
                        <a:pt x="0" y="26799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831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SV">
                    <a:latin typeface="Montserrat" pitchFamily="2" charset="77"/>
                  </a:endParaRPr>
                </a:p>
              </p:txBody>
            </p:sp>
            <p:sp>
              <p:nvSpPr>
                <p:cNvPr id="15" name="Freeform 14">
                  <a:extLst>
                    <a:ext uri="{FF2B5EF4-FFF2-40B4-BE49-F238E27FC236}">
                      <a16:creationId xmlns:a16="http://schemas.microsoft.com/office/drawing/2014/main" id="{2EC3D477-2A8D-2243-6CCC-3D9BB2BFE772}"/>
                    </a:ext>
                  </a:extLst>
                </p:cNvPr>
                <p:cNvSpPr/>
                <p:nvPr/>
              </p:nvSpPr>
              <p:spPr>
                <a:xfrm>
                  <a:off x="13968121" y="8275706"/>
                  <a:ext cx="404430" cy="814322"/>
                </a:xfrm>
                <a:custGeom>
                  <a:avLst/>
                  <a:gdLst>
                    <a:gd name="connsiteX0" fmla="*/ 0 w 404430"/>
                    <a:gd name="connsiteY0" fmla="*/ 814322 h 814322"/>
                    <a:gd name="connsiteX1" fmla="*/ 119246 w 404430"/>
                    <a:gd name="connsiteY1" fmla="*/ 814322 h 814322"/>
                    <a:gd name="connsiteX2" fmla="*/ 404431 w 404430"/>
                    <a:gd name="connsiteY2" fmla="*/ 0 h 814322"/>
                    <a:gd name="connsiteX3" fmla="*/ 285168 w 404430"/>
                    <a:gd name="connsiteY3" fmla="*/ 0 h 814322"/>
                    <a:gd name="connsiteX4" fmla="*/ 0 w 404430"/>
                    <a:gd name="connsiteY4" fmla="*/ 814322 h 8143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04430" h="814322">
                      <a:moveTo>
                        <a:pt x="0" y="814322"/>
                      </a:moveTo>
                      <a:lnTo>
                        <a:pt x="119246" y="814322"/>
                      </a:lnTo>
                      <a:lnTo>
                        <a:pt x="404431" y="0"/>
                      </a:lnTo>
                      <a:lnTo>
                        <a:pt x="285168" y="0"/>
                      </a:lnTo>
                      <a:lnTo>
                        <a:pt x="0" y="814322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831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SV">
                    <a:latin typeface="Montserrat" pitchFamily="2" charset="77"/>
                  </a:endParaRPr>
                </a:p>
              </p:txBody>
            </p:sp>
            <p:sp>
              <p:nvSpPr>
                <p:cNvPr id="16" name="Freeform 15">
                  <a:extLst>
                    <a:ext uri="{FF2B5EF4-FFF2-40B4-BE49-F238E27FC236}">
                      <a16:creationId xmlns:a16="http://schemas.microsoft.com/office/drawing/2014/main" id="{7AAE3C86-A64F-7FE4-4BE1-318DCA305DB5}"/>
                    </a:ext>
                  </a:extLst>
                </p:cNvPr>
                <p:cNvSpPr/>
                <p:nvPr/>
              </p:nvSpPr>
              <p:spPr>
                <a:xfrm>
                  <a:off x="14633505" y="8489228"/>
                  <a:ext cx="411338" cy="423593"/>
                </a:xfrm>
                <a:custGeom>
                  <a:avLst/>
                  <a:gdLst>
                    <a:gd name="connsiteX0" fmla="*/ 0 w 411338"/>
                    <a:gd name="connsiteY0" fmla="*/ 0 h 423593"/>
                    <a:gd name="connsiteX1" fmla="*/ 0 w 411338"/>
                    <a:gd name="connsiteY1" fmla="*/ 106333 h 423593"/>
                    <a:gd name="connsiteX2" fmla="*/ 288742 w 411338"/>
                    <a:gd name="connsiteY2" fmla="*/ 211793 h 423593"/>
                    <a:gd name="connsiteX3" fmla="*/ 0 w 411338"/>
                    <a:gd name="connsiteY3" fmla="*/ 317252 h 423593"/>
                    <a:gd name="connsiteX4" fmla="*/ 0 w 411338"/>
                    <a:gd name="connsiteY4" fmla="*/ 423593 h 423593"/>
                    <a:gd name="connsiteX5" fmla="*/ 411338 w 411338"/>
                    <a:gd name="connsiteY5" fmla="*/ 267990 h 423593"/>
                    <a:gd name="connsiteX6" fmla="*/ 411338 w 411338"/>
                    <a:gd name="connsiteY6" fmla="*/ 155604 h 423593"/>
                    <a:gd name="connsiteX7" fmla="*/ 0 w 411338"/>
                    <a:gd name="connsiteY7" fmla="*/ 0 h 4235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11338" h="423593">
                      <a:moveTo>
                        <a:pt x="0" y="0"/>
                      </a:moveTo>
                      <a:lnTo>
                        <a:pt x="0" y="106333"/>
                      </a:lnTo>
                      <a:lnTo>
                        <a:pt x="288742" y="211793"/>
                      </a:lnTo>
                      <a:lnTo>
                        <a:pt x="0" y="317252"/>
                      </a:lnTo>
                      <a:lnTo>
                        <a:pt x="0" y="423593"/>
                      </a:lnTo>
                      <a:lnTo>
                        <a:pt x="411338" y="267990"/>
                      </a:lnTo>
                      <a:lnTo>
                        <a:pt x="411338" y="15560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831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SV">
                    <a:latin typeface="Montserrat" pitchFamily="2" charset="77"/>
                  </a:endParaRPr>
                </a:p>
              </p:txBody>
            </p:sp>
          </p:grp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FD7C6998-BC5F-C4AD-D6B8-D90E44593D6A}"/>
                  </a:ext>
                </a:extLst>
              </p:cNvPr>
              <p:cNvSpPr/>
              <p:nvPr/>
            </p:nvSpPr>
            <p:spPr>
              <a:xfrm>
                <a:off x="8075772" y="4746461"/>
                <a:ext cx="591197" cy="202023"/>
              </a:xfrm>
              <a:custGeom>
                <a:avLst/>
                <a:gdLst>
                  <a:gd name="connsiteX0" fmla="*/ 0 w 591197"/>
                  <a:gd name="connsiteY0" fmla="*/ 0 h 202023"/>
                  <a:gd name="connsiteX1" fmla="*/ 591198 w 591197"/>
                  <a:gd name="connsiteY1" fmla="*/ 0 h 202023"/>
                  <a:gd name="connsiteX2" fmla="*/ 591198 w 591197"/>
                  <a:gd name="connsiteY2" fmla="*/ 202024 h 202023"/>
                  <a:gd name="connsiteX3" fmla="*/ 0 w 591197"/>
                  <a:gd name="connsiteY3" fmla="*/ 202024 h 2020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91197" h="202023">
                    <a:moveTo>
                      <a:pt x="0" y="0"/>
                    </a:moveTo>
                    <a:lnTo>
                      <a:pt x="591198" y="0"/>
                    </a:lnTo>
                    <a:lnTo>
                      <a:pt x="591198" y="202024"/>
                    </a:lnTo>
                    <a:lnTo>
                      <a:pt x="0" y="202024"/>
                    </a:lnTo>
                    <a:close/>
                  </a:path>
                </a:pathLst>
              </a:custGeom>
              <a:solidFill>
                <a:schemeClr val="bg1"/>
              </a:solidFill>
              <a:ln w="83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SV">
                  <a:solidFill>
                    <a:schemeClr val="bg1"/>
                  </a:solidFill>
                  <a:latin typeface="Montserrat" pitchFamily="2" charset="77"/>
                </a:endParaRPr>
              </a:p>
            </p:txBody>
          </p:sp>
        </p:grp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0A6D1099-503C-E160-1DF0-FC8CE5FA2B3F}"/>
                </a:ext>
              </a:extLst>
            </p:cNvPr>
            <p:cNvSpPr txBox="1"/>
            <p:nvPr/>
          </p:nvSpPr>
          <p:spPr>
            <a:xfrm>
              <a:off x="3828427" y="5533372"/>
              <a:ext cx="234223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>
                  <a:solidFill>
                    <a:schemeClr val="bg1"/>
                  </a:solidFill>
                  <a:latin typeface="Montserrat" pitchFamily="2" charset="77"/>
                </a:rPr>
                <a:t>React</a:t>
              </a:r>
              <a:endParaRPr lang="en-SV" sz="3200">
                <a:solidFill>
                  <a:schemeClr val="bg1"/>
                </a:solidFill>
                <a:latin typeface="Montserrat" pitchFamily="2" charset="77"/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64CE5BE2-8418-0000-6D16-CCAD54321CA2}"/>
              </a:ext>
            </a:extLst>
          </p:cNvPr>
          <p:cNvGrpSpPr/>
          <p:nvPr/>
        </p:nvGrpSpPr>
        <p:grpSpPr>
          <a:xfrm>
            <a:off x="13358571" y="4855743"/>
            <a:ext cx="2884669" cy="2283279"/>
            <a:chOff x="10746490" y="4574721"/>
            <a:chExt cx="2884669" cy="2283279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E9B64454-9D50-A932-8D35-A3B17E02C245}"/>
                </a:ext>
              </a:extLst>
            </p:cNvPr>
            <p:cNvGrpSpPr/>
            <p:nvPr/>
          </p:nvGrpSpPr>
          <p:grpSpPr>
            <a:xfrm>
              <a:off x="10746490" y="4574721"/>
              <a:ext cx="2884669" cy="2283279"/>
              <a:chOff x="7737475" y="3333750"/>
              <a:chExt cx="7776074" cy="6154933"/>
            </a:xfrm>
          </p:grpSpPr>
          <p:grpSp>
            <p:nvGrpSpPr>
              <p:cNvPr id="20" name="Graphic 3">
                <a:extLst>
                  <a:ext uri="{FF2B5EF4-FFF2-40B4-BE49-F238E27FC236}">
                    <a16:creationId xmlns:a16="http://schemas.microsoft.com/office/drawing/2014/main" id="{4906CD1D-5DA5-9922-1D77-DB5A5B75229B}"/>
                  </a:ext>
                </a:extLst>
              </p:cNvPr>
              <p:cNvGrpSpPr/>
              <p:nvPr/>
            </p:nvGrpSpPr>
            <p:grpSpPr>
              <a:xfrm>
                <a:off x="7737475" y="3333750"/>
                <a:ext cx="7776074" cy="6154933"/>
                <a:chOff x="7737475" y="3333750"/>
                <a:chExt cx="7776074" cy="6154933"/>
              </a:xfrm>
            </p:grpSpPr>
            <p:sp>
              <p:nvSpPr>
                <p:cNvPr id="27" name="Freeform 26">
                  <a:extLst>
                    <a:ext uri="{FF2B5EF4-FFF2-40B4-BE49-F238E27FC236}">
                      <a16:creationId xmlns:a16="http://schemas.microsoft.com/office/drawing/2014/main" id="{273968F7-9EC3-0FCE-EDB8-A0F6016ED637}"/>
                    </a:ext>
                  </a:extLst>
                </p:cNvPr>
                <p:cNvSpPr/>
                <p:nvPr/>
              </p:nvSpPr>
              <p:spPr>
                <a:xfrm>
                  <a:off x="7737475" y="4266379"/>
                  <a:ext cx="7776074" cy="5222303"/>
                </a:xfrm>
                <a:custGeom>
                  <a:avLst/>
                  <a:gdLst>
                    <a:gd name="connsiteX0" fmla="*/ 0 w 7776074"/>
                    <a:gd name="connsiteY0" fmla="*/ 5033862 h 5222303"/>
                    <a:gd name="connsiteX1" fmla="*/ 188368 w 7776074"/>
                    <a:gd name="connsiteY1" fmla="*/ 5222304 h 5222303"/>
                    <a:gd name="connsiteX2" fmla="*/ 7587708 w 7776074"/>
                    <a:gd name="connsiteY2" fmla="*/ 5222304 h 5222303"/>
                    <a:gd name="connsiteX3" fmla="*/ 7776075 w 7776074"/>
                    <a:gd name="connsiteY3" fmla="*/ 5033862 h 5222303"/>
                    <a:gd name="connsiteX4" fmla="*/ 7776075 w 7776074"/>
                    <a:gd name="connsiteY4" fmla="*/ 0 h 5222303"/>
                    <a:gd name="connsiteX5" fmla="*/ 0 w 7776074"/>
                    <a:gd name="connsiteY5" fmla="*/ 0 h 5222303"/>
                    <a:gd name="connsiteX6" fmla="*/ 0 w 7776074"/>
                    <a:gd name="connsiteY6" fmla="*/ 5033862 h 52223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7776074" h="5222303">
                      <a:moveTo>
                        <a:pt x="0" y="5033862"/>
                      </a:moveTo>
                      <a:cubicBezTo>
                        <a:pt x="0" y="5137500"/>
                        <a:pt x="84765" y="5222304"/>
                        <a:pt x="188368" y="5222304"/>
                      </a:cubicBezTo>
                      <a:lnTo>
                        <a:pt x="7587708" y="5222304"/>
                      </a:lnTo>
                      <a:cubicBezTo>
                        <a:pt x="7691310" y="5222304"/>
                        <a:pt x="7776075" y="5137500"/>
                        <a:pt x="7776075" y="5033862"/>
                      </a:cubicBezTo>
                      <a:lnTo>
                        <a:pt x="7776075" y="0"/>
                      </a:lnTo>
                      <a:lnTo>
                        <a:pt x="0" y="0"/>
                      </a:lnTo>
                      <a:lnTo>
                        <a:pt x="0" y="5033862"/>
                      </a:lnTo>
                      <a:close/>
                    </a:path>
                  </a:pathLst>
                </a:custGeom>
                <a:solidFill>
                  <a:schemeClr val="tx2"/>
                </a:solidFill>
                <a:ln w="831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SV">
                    <a:latin typeface="Montserrat" pitchFamily="2" charset="77"/>
                  </a:endParaRPr>
                </a:p>
              </p:txBody>
            </p:sp>
            <p:sp>
              <p:nvSpPr>
                <p:cNvPr id="28" name="Freeform 27">
                  <a:extLst>
                    <a:ext uri="{FF2B5EF4-FFF2-40B4-BE49-F238E27FC236}">
                      <a16:creationId xmlns:a16="http://schemas.microsoft.com/office/drawing/2014/main" id="{53C5589B-FEEC-0ED8-E7F3-498193BD8D02}"/>
                    </a:ext>
                  </a:extLst>
                </p:cNvPr>
                <p:cNvSpPr/>
                <p:nvPr/>
              </p:nvSpPr>
              <p:spPr>
                <a:xfrm>
                  <a:off x="7737475" y="3333750"/>
                  <a:ext cx="7776074" cy="932629"/>
                </a:xfrm>
                <a:custGeom>
                  <a:avLst/>
                  <a:gdLst>
                    <a:gd name="connsiteX0" fmla="*/ 7587708 w 7776074"/>
                    <a:gd name="connsiteY0" fmla="*/ 0 h 932629"/>
                    <a:gd name="connsiteX1" fmla="*/ 188368 w 7776074"/>
                    <a:gd name="connsiteY1" fmla="*/ 0 h 932629"/>
                    <a:gd name="connsiteX2" fmla="*/ 0 w 7776074"/>
                    <a:gd name="connsiteY2" fmla="*/ 188435 h 932629"/>
                    <a:gd name="connsiteX3" fmla="*/ 0 w 7776074"/>
                    <a:gd name="connsiteY3" fmla="*/ 932630 h 932629"/>
                    <a:gd name="connsiteX4" fmla="*/ 7776075 w 7776074"/>
                    <a:gd name="connsiteY4" fmla="*/ 932630 h 932629"/>
                    <a:gd name="connsiteX5" fmla="*/ 7776075 w 7776074"/>
                    <a:gd name="connsiteY5" fmla="*/ 188435 h 932629"/>
                    <a:gd name="connsiteX6" fmla="*/ 7587708 w 7776074"/>
                    <a:gd name="connsiteY6" fmla="*/ 0 h 9326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7776074" h="932629">
                      <a:moveTo>
                        <a:pt x="7587708" y="0"/>
                      </a:moveTo>
                      <a:lnTo>
                        <a:pt x="188368" y="0"/>
                      </a:lnTo>
                      <a:cubicBezTo>
                        <a:pt x="84765" y="0"/>
                        <a:pt x="0" y="84794"/>
                        <a:pt x="0" y="188435"/>
                      </a:cubicBezTo>
                      <a:lnTo>
                        <a:pt x="0" y="932630"/>
                      </a:lnTo>
                      <a:lnTo>
                        <a:pt x="7776075" y="932630"/>
                      </a:lnTo>
                      <a:lnTo>
                        <a:pt x="7776075" y="188435"/>
                      </a:lnTo>
                      <a:cubicBezTo>
                        <a:pt x="7776075" y="84794"/>
                        <a:pt x="7691310" y="0"/>
                        <a:pt x="7587708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831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SV">
                    <a:latin typeface="Montserrat" pitchFamily="2" charset="77"/>
                  </a:endParaRPr>
                </a:p>
              </p:txBody>
            </p:sp>
          </p:grp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B696C65E-E4BD-F1FA-DDF7-73B2E6619078}"/>
                  </a:ext>
                </a:extLst>
              </p:cNvPr>
              <p:cNvSpPr/>
              <p:nvPr/>
            </p:nvSpPr>
            <p:spPr>
              <a:xfrm>
                <a:off x="8075773" y="3556098"/>
                <a:ext cx="487757" cy="487931"/>
              </a:xfrm>
              <a:custGeom>
                <a:avLst/>
                <a:gdLst>
                  <a:gd name="connsiteX0" fmla="*/ 487758 w 487757"/>
                  <a:gd name="connsiteY0" fmla="*/ 243966 h 487931"/>
                  <a:gd name="connsiteX1" fmla="*/ 243879 w 487757"/>
                  <a:gd name="connsiteY1" fmla="*/ 487931 h 487931"/>
                  <a:gd name="connsiteX2" fmla="*/ 0 w 487757"/>
                  <a:gd name="connsiteY2" fmla="*/ 243966 h 487931"/>
                  <a:gd name="connsiteX3" fmla="*/ 243879 w 487757"/>
                  <a:gd name="connsiteY3" fmla="*/ 0 h 487931"/>
                  <a:gd name="connsiteX4" fmla="*/ 487758 w 487757"/>
                  <a:gd name="connsiteY4" fmla="*/ 243966 h 4879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7757" h="487931">
                    <a:moveTo>
                      <a:pt x="487758" y="243966"/>
                    </a:moveTo>
                    <a:cubicBezTo>
                      <a:pt x="487758" y="378704"/>
                      <a:pt x="378569" y="487931"/>
                      <a:pt x="243879" y="487931"/>
                    </a:cubicBezTo>
                    <a:cubicBezTo>
                      <a:pt x="109188" y="487931"/>
                      <a:pt x="0" y="378704"/>
                      <a:pt x="0" y="243966"/>
                    </a:cubicBezTo>
                    <a:cubicBezTo>
                      <a:pt x="0" y="109227"/>
                      <a:pt x="109188" y="0"/>
                      <a:pt x="243879" y="0"/>
                    </a:cubicBezTo>
                    <a:cubicBezTo>
                      <a:pt x="378569" y="0"/>
                      <a:pt x="487758" y="109227"/>
                      <a:pt x="487758" y="243966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83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SV">
                  <a:latin typeface="Montserrat" pitchFamily="2" charset="77"/>
                </a:endParaRPr>
              </a:p>
            </p:txBody>
          </p:sp>
          <p:grpSp>
            <p:nvGrpSpPr>
              <p:cNvPr id="22" name="Graphic 3">
                <a:extLst>
                  <a:ext uri="{FF2B5EF4-FFF2-40B4-BE49-F238E27FC236}">
                    <a16:creationId xmlns:a16="http://schemas.microsoft.com/office/drawing/2014/main" id="{7A9B0CE3-7ED0-9213-B74C-9DD90EADC73C}"/>
                  </a:ext>
                </a:extLst>
              </p:cNvPr>
              <p:cNvGrpSpPr/>
              <p:nvPr/>
            </p:nvGrpSpPr>
            <p:grpSpPr>
              <a:xfrm>
                <a:off x="13288040" y="8275706"/>
                <a:ext cx="1756803" cy="814322"/>
                <a:chOff x="13288040" y="8275706"/>
                <a:chExt cx="1756803" cy="814322"/>
              </a:xfrm>
              <a:solidFill>
                <a:srgbClr val="FFFFFF"/>
              </a:solidFill>
            </p:grpSpPr>
            <p:sp>
              <p:nvSpPr>
                <p:cNvPr id="24" name="Freeform 23">
                  <a:extLst>
                    <a:ext uri="{FF2B5EF4-FFF2-40B4-BE49-F238E27FC236}">
                      <a16:creationId xmlns:a16="http://schemas.microsoft.com/office/drawing/2014/main" id="{8E9755B0-B04F-891A-6FA6-DBD3EAC19286}"/>
                    </a:ext>
                  </a:extLst>
                </p:cNvPr>
                <p:cNvSpPr/>
                <p:nvPr/>
              </p:nvSpPr>
              <p:spPr>
                <a:xfrm>
                  <a:off x="13288040" y="8489228"/>
                  <a:ext cx="411347" cy="423593"/>
                </a:xfrm>
                <a:custGeom>
                  <a:avLst/>
                  <a:gdLst>
                    <a:gd name="connsiteX0" fmla="*/ 0 w 411347"/>
                    <a:gd name="connsiteY0" fmla="*/ 267990 h 423593"/>
                    <a:gd name="connsiteX1" fmla="*/ 411347 w 411347"/>
                    <a:gd name="connsiteY1" fmla="*/ 423593 h 423593"/>
                    <a:gd name="connsiteX2" fmla="*/ 411347 w 411347"/>
                    <a:gd name="connsiteY2" fmla="*/ 317252 h 423593"/>
                    <a:gd name="connsiteX3" fmla="*/ 122588 w 411347"/>
                    <a:gd name="connsiteY3" fmla="*/ 211793 h 423593"/>
                    <a:gd name="connsiteX4" fmla="*/ 411347 w 411347"/>
                    <a:gd name="connsiteY4" fmla="*/ 106333 h 423593"/>
                    <a:gd name="connsiteX5" fmla="*/ 411347 w 411347"/>
                    <a:gd name="connsiteY5" fmla="*/ 0 h 423593"/>
                    <a:gd name="connsiteX6" fmla="*/ 0 w 411347"/>
                    <a:gd name="connsiteY6" fmla="*/ 155604 h 423593"/>
                    <a:gd name="connsiteX7" fmla="*/ 0 w 411347"/>
                    <a:gd name="connsiteY7" fmla="*/ 267990 h 4235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11347" h="423593">
                      <a:moveTo>
                        <a:pt x="0" y="267990"/>
                      </a:moveTo>
                      <a:lnTo>
                        <a:pt x="411347" y="423593"/>
                      </a:lnTo>
                      <a:lnTo>
                        <a:pt x="411347" y="317252"/>
                      </a:lnTo>
                      <a:lnTo>
                        <a:pt x="122588" y="211793"/>
                      </a:lnTo>
                      <a:lnTo>
                        <a:pt x="411347" y="106333"/>
                      </a:lnTo>
                      <a:lnTo>
                        <a:pt x="411347" y="0"/>
                      </a:lnTo>
                      <a:lnTo>
                        <a:pt x="0" y="155604"/>
                      </a:lnTo>
                      <a:lnTo>
                        <a:pt x="0" y="26799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831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SV">
                    <a:latin typeface="Montserrat" pitchFamily="2" charset="77"/>
                  </a:endParaRPr>
                </a:p>
              </p:txBody>
            </p:sp>
            <p:sp>
              <p:nvSpPr>
                <p:cNvPr id="25" name="Freeform 24">
                  <a:extLst>
                    <a:ext uri="{FF2B5EF4-FFF2-40B4-BE49-F238E27FC236}">
                      <a16:creationId xmlns:a16="http://schemas.microsoft.com/office/drawing/2014/main" id="{C1C5AE6D-0D8B-E80E-5175-E1DD313F4644}"/>
                    </a:ext>
                  </a:extLst>
                </p:cNvPr>
                <p:cNvSpPr/>
                <p:nvPr/>
              </p:nvSpPr>
              <p:spPr>
                <a:xfrm>
                  <a:off x="13968121" y="8275706"/>
                  <a:ext cx="404430" cy="814322"/>
                </a:xfrm>
                <a:custGeom>
                  <a:avLst/>
                  <a:gdLst>
                    <a:gd name="connsiteX0" fmla="*/ 0 w 404430"/>
                    <a:gd name="connsiteY0" fmla="*/ 814322 h 814322"/>
                    <a:gd name="connsiteX1" fmla="*/ 119246 w 404430"/>
                    <a:gd name="connsiteY1" fmla="*/ 814322 h 814322"/>
                    <a:gd name="connsiteX2" fmla="*/ 404431 w 404430"/>
                    <a:gd name="connsiteY2" fmla="*/ 0 h 814322"/>
                    <a:gd name="connsiteX3" fmla="*/ 285168 w 404430"/>
                    <a:gd name="connsiteY3" fmla="*/ 0 h 814322"/>
                    <a:gd name="connsiteX4" fmla="*/ 0 w 404430"/>
                    <a:gd name="connsiteY4" fmla="*/ 814322 h 8143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04430" h="814322">
                      <a:moveTo>
                        <a:pt x="0" y="814322"/>
                      </a:moveTo>
                      <a:lnTo>
                        <a:pt x="119246" y="814322"/>
                      </a:lnTo>
                      <a:lnTo>
                        <a:pt x="404431" y="0"/>
                      </a:lnTo>
                      <a:lnTo>
                        <a:pt x="285168" y="0"/>
                      </a:lnTo>
                      <a:lnTo>
                        <a:pt x="0" y="814322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831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SV">
                    <a:latin typeface="Montserrat" pitchFamily="2" charset="77"/>
                  </a:endParaRPr>
                </a:p>
              </p:txBody>
            </p:sp>
            <p:sp>
              <p:nvSpPr>
                <p:cNvPr id="26" name="Freeform 25">
                  <a:extLst>
                    <a:ext uri="{FF2B5EF4-FFF2-40B4-BE49-F238E27FC236}">
                      <a16:creationId xmlns:a16="http://schemas.microsoft.com/office/drawing/2014/main" id="{209C6BEE-4D70-870C-B046-87DE66944CEB}"/>
                    </a:ext>
                  </a:extLst>
                </p:cNvPr>
                <p:cNvSpPr/>
                <p:nvPr/>
              </p:nvSpPr>
              <p:spPr>
                <a:xfrm>
                  <a:off x="14633505" y="8489228"/>
                  <a:ext cx="411338" cy="423593"/>
                </a:xfrm>
                <a:custGeom>
                  <a:avLst/>
                  <a:gdLst>
                    <a:gd name="connsiteX0" fmla="*/ 0 w 411338"/>
                    <a:gd name="connsiteY0" fmla="*/ 0 h 423593"/>
                    <a:gd name="connsiteX1" fmla="*/ 0 w 411338"/>
                    <a:gd name="connsiteY1" fmla="*/ 106333 h 423593"/>
                    <a:gd name="connsiteX2" fmla="*/ 288742 w 411338"/>
                    <a:gd name="connsiteY2" fmla="*/ 211793 h 423593"/>
                    <a:gd name="connsiteX3" fmla="*/ 0 w 411338"/>
                    <a:gd name="connsiteY3" fmla="*/ 317252 h 423593"/>
                    <a:gd name="connsiteX4" fmla="*/ 0 w 411338"/>
                    <a:gd name="connsiteY4" fmla="*/ 423593 h 423593"/>
                    <a:gd name="connsiteX5" fmla="*/ 411338 w 411338"/>
                    <a:gd name="connsiteY5" fmla="*/ 267990 h 423593"/>
                    <a:gd name="connsiteX6" fmla="*/ 411338 w 411338"/>
                    <a:gd name="connsiteY6" fmla="*/ 155604 h 423593"/>
                    <a:gd name="connsiteX7" fmla="*/ 0 w 411338"/>
                    <a:gd name="connsiteY7" fmla="*/ 0 h 4235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11338" h="423593">
                      <a:moveTo>
                        <a:pt x="0" y="0"/>
                      </a:moveTo>
                      <a:lnTo>
                        <a:pt x="0" y="106333"/>
                      </a:lnTo>
                      <a:lnTo>
                        <a:pt x="288742" y="211793"/>
                      </a:lnTo>
                      <a:lnTo>
                        <a:pt x="0" y="317252"/>
                      </a:lnTo>
                      <a:lnTo>
                        <a:pt x="0" y="423593"/>
                      </a:lnTo>
                      <a:lnTo>
                        <a:pt x="411338" y="267990"/>
                      </a:lnTo>
                      <a:lnTo>
                        <a:pt x="411338" y="15560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831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SV">
                    <a:latin typeface="Montserrat" pitchFamily="2" charset="77"/>
                  </a:endParaRPr>
                </a:p>
              </p:txBody>
            </p:sp>
          </p:grp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71CE37EA-B52B-436B-1EDB-2E0BE03C0FAA}"/>
                  </a:ext>
                </a:extLst>
              </p:cNvPr>
              <p:cNvSpPr/>
              <p:nvPr/>
            </p:nvSpPr>
            <p:spPr>
              <a:xfrm>
                <a:off x="8075772" y="4746461"/>
                <a:ext cx="591197" cy="202023"/>
              </a:xfrm>
              <a:custGeom>
                <a:avLst/>
                <a:gdLst>
                  <a:gd name="connsiteX0" fmla="*/ 0 w 591197"/>
                  <a:gd name="connsiteY0" fmla="*/ 0 h 202023"/>
                  <a:gd name="connsiteX1" fmla="*/ 591198 w 591197"/>
                  <a:gd name="connsiteY1" fmla="*/ 0 h 202023"/>
                  <a:gd name="connsiteX2" fmla="*/ 591198 w 591197"/>
                  <a:gd name="connsiteY2" fmla="*/ 202024 h 202023"/>
                  <a:gd name="connsiteX3" fmla="*/ 0 w 591197"/>
                  <a:gd name="connsiteY3" fmla="*/ 202024 h 2020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91197" h="202023">
                    <a:moveTo>
                      <a:pt x="0" y="0"/>
                    </a:moveTo>
                    <a:lnTo>
                      <a:pt x="591198" y="0"/>
                    </a:lnTo>
                    <a:lnTo>
                      <a:pt x="591198" y="202024"/>
                    </a:lnTo>
                    <a:lnTo>
                      <a:pt x="0" y="202024"/>
                    </a:lnTo>
                    <a:close/>
                  </a:path>
                </a:pathLst>
              </a:custGeom>
              <a:solidFill>
                <a:schemeClr val="bg1"/>
              </a:solidFill>
              <a:ln w="83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SV">
                  <a:latin typeface="Montserrat" pitchFamily="2" charset="77"/>
                </a:endParaRPr>
              </a:p>
            </p:txBody>
          </p:sp>
        </p:grp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2FB6F9AF-A7F4-7D35-F5ED-64B8292DD5E6}"/>
                </a:ext>
              </a:extLst>
            </p:cNvPr>
            <p:cNvSpPr txBox="1"/>
            <p:nvPr/>
          </p:nvSpPr>
          <p:spPr>
            <a:xfrm>
              <a:off x="11016338" y="5533372"/>
              <a:ext cx="234223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V" sz="3200">
                  <a:solidFill>
                    <a:schemeClr val="bg1"/>
                  </a:solidFill>
                  <a:latin typeface="Montserrat" pitchFamily="2" charset="77"/>
                </a:rPr>
                <a:t>CSS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D3F31386-E641-CF5B-E779-F5DC7053D023}"/>
              </a:ext>
            </a:extLst>
          </p:cNvPr>
          <p:cNvGrpSpPr/>
          <p:nvPr/>
        </p:nvGrpSpPr>
        <p:grpSpPr>
          <a:xfrm>
            <a:off x="19113133" y="4849437"/>
            <a:ext cx="2884669" cy="2283279"/>
            <a:chOff x="17997267" y="4574721"/>
            <a:chExt cx="2884669" cy="2283279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47B9BBA6-5577-1A04-5833-8E0E3181D00F}"/>
                </a:ext>
              </a:extLst>
            </p:cNvPr>
            <p:cNvGrpSpPr/>
            <p:nvPr/>
          </p:nvGrpSpPr>
          <p:grpSpPr>
            <a:xfrm>
              <a:off x="17997267" y="4574721"/>
              <a:ext cx="2884669" cy="2283279"/>
              <a:chOff x="7737475" y="3333750"/>
              <a:chExt cx="7776074" cy="6154933"/>
            </a:xfrm>
          </p:grpSpPr>
          <p:grpSp>
            <p:nvGrpSpPr>
              <p:cNvPr id="30" name="Graphic 3">
                <a:extLst>
                  <a:ext uri="{FF2B5EF4-FFF2-40B4-BE49-F238E27FC236}">
                    <a16:creationId xmlns:a16="http://schemas.microsoft.com/office/drawing/2014/main" id="{B2B25309-8C99-950E-9836-7AC8460D6643}"/>
                  </a:ext>
                </a:extLst>
              </p:cNvPr>
              <p:cNvGrpSpPr/>
              <p:nvPr/>
            </p:nvGrpSpPr>
            <p:grpSpPr>
              <a:xfrm>
                <a:off x="7737475" y="3333750"/>
                <a:ext cx="7776074" cy="6154933"/>
                <a:chOff x="7737475" y="3333750"/>
                <a:chExt cx="7776074" cy="6154933"/>
              </a:xfrm>
            </p:grpSpPr>
            <p:sp>
              <p:nvSpPr>
                <p:cNvPr id="37" name="Freeform 36">
                  <a:extLst>
                    <a:ext uri="{FF2B5EF4-FFF2-40B4-BE49-F238E27FC236}">
                      <a16:creationId xmlns:a16="http://schemas.microsoft.com/office/drawing/2014/main" id="{B99D1D37-5E7A-2404-5D90-2DB02A3DAE3B}"/>
                    </a:ext>
                  </a:extLst>
                </p:cNvPr>
                <p:cNvSpPr/>
                <p:nvPr/>
              </p:nvSpPr>
              <p:spPr>
                <a:xfrm>
                  <a:off x="7737475" y="4266379"/>
                  <a:ext cx="7776074" cy="5222304"/>
                </a:xfrm>
                <a:custGeom>
                  <a:avLst/>
                  <a:gdLst>
                    <a:gd name="connsiteX0" fmla="*/ 0 w 7776074"/>
                    <a:gd name="connsiteY0" fmla="*/ 5033862 h 5222303"/>
                    <a:gd name="connsiteX1" fmla="*/ 188368 w 7776074"/>
                    <a:gd name="connsiteY1" fmla="*/ 5222304 h 5222303"/>
                    <a:gd name="connsiteX2" fmla="*/ 7587708 w 7776074"/>
                    <a:gd name="connsiteY2" fmla="*/ 5222304 h 5222303"/>
                    <a:gd name="connsiteX3" fmla="*/ 7776075 w 7776074"/>
                    <a:gd name="connsiteY3" fmla="*/ 5033862 h 5222303"/>
                    <a:gd name="connsiteX4" fmla="*/ 7776075 w 7776074"/>
                    <a:gd name="connsiteY4" fmla="*/ 0 h 5222303"/>
                    <a:gd name="connsiteX5" fmla="*/ 0 w 7776074"/>
                    <a:gd name="connsiteY5" fmla="*/ 0 h 5222303"/>
                    <a:gd name="connsiteX6" fmla="*/ 0 w 7776074"/>
                    <a:gd name="connsiteY6" fmla="*/ 5033862 h 52223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7776074" h="5222303">
                      <a:moveTo>
                        <a:pt x="0" y="5033862"/>
                      </a:moveTo>
                      <a:cubicBezTo>
                        <a:pt x="0" y="5137500"/>
                        <a:pt x="84765" y="5222304"/>
                        <a:pt x="188368" y="5222304"/>
                      </a:cubicBezTo>
                      <a:lnTo>
                        <a:pt x="7587708" y="5222304"/>
                      </a:lnTo>
                      <a:cubicBezTo>
                        <a:pt x="7691310" y="5222304"/>
                        <a:pt x="7776075" y="5137500"/>
                        <a:pt x="7776075" y="5033862"/>
                      </a:cubicBezTo>
                      <a:lnTo>
                        <a:pt x="7776075" y="0"/>
                      </a:lnTo>
                      <a:lnTo>
                        <a:pt x="0" y="0"/>
                      </a:lnTo>
                      <a:lnTo>
                        <a:pt x="0" y="5033862"/>
                      </a:lnTo>
                      <a:close/>
                    </a:path>
                  </a:pathLst>
                </a:custGeom>
                <a:solidFill>
                  <a:schemeClr val="tx2"/>
                </a:solidFill>
                <a:ln w="831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SV">
                    <a:latin typeface="Montserrat" pitchFamily="2" charset="77"/>
                  </a:endParaRPr>
                </a:p>
              </p:txBody>
            </p:sp>
            <p:sp>
              <p:nvSpPr>
                <p:cNvPr id="38" name="Freeform 37">
                  <a:extLst>
                    <a:ext uri="{FF2B5EF4-FFF2-40B4-BE49-F238E27FC236}">
                      <a16:creationId xmlns:a16="http://schemas.microsoft.com/office/drawing/2014/main" id="{D2CE39CF-FC14-35E6-787A-D2071A6318F1}"/>
                    </a:ext>
                  </a:extLst>
                </p:cNvPr>
                <p:cNvSpPr/>
                <p:nvPr/>
              </p:nvSpPr>
              <p:spPr>
                <a:xfrm>
                  <a:off x="7737475" y="3333750"/>
                  <a:ext cx="7776074" cy="932629"/>
                </a:xfrm>
                <a:custGeom>
                  <a:avLst/>
                  <a:gdLst>
                    <a:gd name="connsiteX0" fmla="*/ 7587708 w 7776074"/>
                    <a:gd name="connsiteY0" fmla="*/ 0 h 932629"/>
                    <a:gd name="connsiteX1" fmla="*/ 188368 w 7776074"/>
                    <a:gd name="connsiteY1" fmla="*/ 0 h 932629"/>
                    <a:gd name="connsiteX2" fmla="*/ 0 w 7776074"/>
                    <a:gd name="connsiteY2" fmla="*/ 188435 h 932629"/>
                    <a:gd name="connsiteX3" fmla="*/ 0 w 7776074"/>
                    <a:gd name="connsiteY3" fmla="*/ 932630 h 932629"/>
                    <a:gd name="connsiteX4" fmla="*/ 7776075 w 7776074"/>
                    <a:gd name="connsiteY4" fmla="*/ 932630 h 932629"/>
                    <a:gd name="connsiteX5" fmla="*/ 7776075 w 7776074"/>
                    <a:gd name="connsiteY5" fmla="*/ 188435 h 932629"/>
                    <a:gd name="connsiteX6" fmla="*/ 7587708 w 7776074"/>
                    <a:gd name="connsiteY6" fmla="*/ 0 h 9326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7776074" h="932629">
                      <a:moveTo>
                        <a:pt x="7587708" y="0"/>
                      </a:moveTo>
                      <a:lnTo>
                        <a:pt x="188368" y="0"/>
                      </a:lnTo>
                      <a:cubicBezTo>
                        <a:pt x="84765" y="0"/>
                        <a:pt x="0" y="84794"/>
                        <a:pt x="0" y="188435"/>
                      </a:cubicBezTo>
                      <a:lnTo>
                        <a:pt x="0" y="932630"/>
                      </a:lnTo>
                      <a:lnTo>
                        <a:pt x="7776075" y="932630"/>
                      </a:lnTo>
                      <a:lnTo>
                        <a:pt x="7776075" y="188435"/>
                      </a:lnTo>
                      <a:cubicBezTo>
                        <a:pt x="7776075" y="84794"/>
                        <a:pt x="7691310" y="0"/>
                        <a:pt x="7587708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831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SV">
                    <a:latin typeface="Montserrat" pitchFamily="2" charset="77"/>
                  </a:endParaRPr>
                </a:p>
              </p:txBody>
            </p:sp>
          </p:grpSp>
          <p:sp>
            <p:nvSpPr>
              <p:cNvPr id="31" name="Freeform 30">
                <a:extLst>
                  <a:ext uri="{FF2B5EF4-FFF2-40B4-BE49-F238E27FC236}">
                    <a16:creationId xmlns:a16="http://schemas.microsoft.com/office/drawing/2014/main" id="{8C2A23CD-457A-B91D-B7A0-D951B1248194}"/>
                  </a:ext>
                </a:extLst>
              </p:cNvPr>
              <p:cNvSpPr/>
              <p:nvPr/>
            </p:nvSpPr>
            <p:spPr>
              <a:xfrm>
                <a:off x="8075773" y="3556098"/>
                <a:ext cx="487757" cy="487931"/>
              </a:xfrm>
              <a:custGeom>
                <a:avLst/>
                <a:gdLst>
                  <a:gd name="connsiteX0" fmla="*/ 487758 w 487757"/>
                  <a:gd name="connsiteY0" fmla="*/ 243966 h 487931"/>
                  <a:gd name="connsiteX1" fmla="*/ 243879 w 487757"/>
                  <a:gd name="connsiteY1" fmla="*/ 487931 h 487931"/>
                  <a:gd name="connsiteX2" fmla="*/ 0 w 487757"/>
                  <a:gd name="connsiteY2" fmla="*/ 243966 h 487931"/>
                  <a:gd name="connsiteX3" fmla="*/ 243879 w 487757"/>
                  <a:gd name="connsiteY3" fmla="*/ 0 h 487931"/>
                  <a:gd name="connsiteX4" fmla="*/ 487758 w 487757"/>
                  <a:gd name="connsiteY4" fmla="*/ 243966 h 4879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7757" h="487931">
                    <a:moveTo>
                      <a:pt x="487758" y="243966"/>
                    </a:moveTo>
                    <a:cubicBezTo>
                      <a:pt x="487758" y="378704"/>
                      <a:pt x="378569" y="487931"/>
                      <a:pt x="243879" y="487931"/>
                    </a:cubicBezTo>
                    <a:cubicBezTo>
                      <a:pt x="109188" y="487931"/>
                      <a:pt x="0" y="378704"/>
                      <a:pt x="0" y="243966"/>
                    </a:cubicBezTo>
                    <a:cubicBezTo>
                      <a:pt x="0" y="109227"/>
                      <a:pt x="109188" y="0"/>
                      <a:pt x="243879" y="0"/>
                    </a:cubicBezTo>
                    <a:cubicBezTo>
                      <a:pt x="378569" y="0"/>
                      <a:pt x="487758" y="109227"/>
                      <a:pt x="487758" y="243966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83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SV">
                  <a:latin typeface="Montserrat" pitchFamily="2" charset="77"/>
                </a:endParaRPr>
              </a:p>
            </p:txBody>
          </p:sp>
          <p:grpSp>
            <p:nvGrpSpPr>
              <p:cNvPr id="32" name="Graphic 3">
                <a:extLst>
                  <a:ext uri="{FF2B5EF4-FFF2-40B4-BE49-F238E27FC236}">
                    <a16:creationId xmlns:a16="http://schemas.microsoft.com/office/drawing/2014/main" id="{4C100BF2-7270-CEFF-F81B-6546841289D9}"/>
                  </a:ext>
                </a:extLst>
              </p:cNvPr>
              <p:cNvGrpSpPr/>
              <p:nvPr/>
            </p:nvGrpSpPr>
            <p:grpSpPr>
              <a:xfrm>
                <a:off x="13288040" y="8275706"/>
                <a:ext cx="1756803" cy="814322"/>
                <a:chOff x="13288040" y="8275706"/>
                <a:chExt cx="1756803" cy="814322"/>
              </a:xfrm>
              <a:solidFill>
                <a:srgbClr val="FFFFFF"/>
              </a:solidFill>
            </p:grpSpPr>
            <p:sp>
              <p:nvSpPr>
                <p:cNvPr id="34" name="Freeform 33">
                  <a:extLst>
                    <a:ext uri="{FF2B5EF4-FFF2-40B4-BE49-F238E27FC236}">
                      <a16:creationId xmlns:a16="http://schemas.microsoft.com/office/drawing/2014/main" id="{FBD536AC-E9CC-45EC-AF85-210F9058A458}"/>
                    </a:ext>
                  </a:extLst>
                </p:cNvPr>
                <p:cNvSpPr/>
                <p:nvPr/>
              </p:nvSpPr>
              <p:spPr>
                <a:xfrm>
                  <a:off x="13288040" y="8489228"/>
                  <a:ext cx="411347" cy="423593"/>
                </a:xfrm>
                <a:custGeom>
                  <a:avLst/>
                  <a:gdLst>
                    <a:gd name="connsiteX0" fmla="*/ 0 w 411347"/>
                    <a:gd name="connsiteY0" fmla="*/ 267990 h 423593"/>
                    <a:gd name="connsiteX1" fmla="*/ 411347 w 411347"/>
                    <a:gd name="connsiteY1" fmla="*/ 423593 h 423593"/>
                    <a:gd name="connsiteX2" fmla="*/ 411347 w 411347"/>
                    <a:gd name="connsiteY2" fmla="*/ 317252 h 423593"/>
                    <a:gd name="connsiteX3" fmla="*/ 122588 w 411347"/>
                    <a:gd name="connsiteY3" fmla="*/ 211793 h 423593"/>
                    <a:gd name="connsiteX4" fmla="*/ 411347 w 411347"/>
                    <a:gd name="connsiteY4" fmla="*/ 106333 h 423593"/>
                    <a:gd name="connsiteX5" fmla="*/ 411347 w 411347"/>
                    <a:gd name="connsiteY5" fmla="*/ 0 h 423593"/>
                    <a:gd name="connsiteX6" fmla="*/ 0 w 411347"/>
                    <a:gd name="connsiteY6" fmla="*/ 155604 h 423593"/>
                    <a:gd name="connsiteX7" fmla="*/ 0 w 411347"/>
                    <a:gd name="connsiteY7" fmla="*/ 267990 h 4235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11347" h="423593">
                      <a:moveTo>
                        <a:pt x="0" y="267990"/>
                      </a:moveTo>
                      <a:lnTo>
                        <a:pt x="411347" y="423593"/>
                      </a:lnTo>
                      <a:lnTo>
                        <a:pt x="411347" y="317252"/>
                      </a:lnTo>
                      <a:lnTo>
                        <a:pt x="122588" y="211793"/>
                      </a:lnTo>
                      <a:lnTo>
                        <a:pt x="411347" y="106333"/>
                      </a:lnTo>
                      <a:lnTo>
                        <a:pt x="411347" y="0"/>
                      </a:lnTo>
                      <a:lnTo>
                        <a:pt x="0" y="155604"/>
                      </a:lnTo>
                      <a:lnTo>
                        <a:pt x="0" y="26799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831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SV">
                    <a:latin typeface="Montserrat" pitchFamily="2" charset="77"/>
                  </a:endParaRPr>
                </a:p>
              </p:txBody>
            </p:sp>
            <p:sp>
              <p:nvSpPr>
                <p:cNvPr id="35" name="Freeform 34">
                  <a:extLst>
                    <a:ext uri="{FF2B5EF4-FFF2-40B4-BE49-F238E27FC236}">
                      <a16:creationId xmlns:a16="http://schemas.microsoft.com/office/drawing/2014/main" id="{A6638F93-CB4F-7BCC-2A69-04FCD3F500DD}"/>
                    </a:ext>
                  </a:extLst>
                </p:cNvPr>
                <p:cNvSpPr/>
                <p:nvPr/>
              </p:nvSpPr>
              <p:spPr>
                <a:xfrm>
                  <a:off x="13968121" y="8275706"/>
                  <a:ext cx="404430" cy="814322"/>
                </a:xfrm>
                <a:custGeom>
                  <a:avLst/>
                  <a:gdLst>
                    <a:gd name="connsiteX0" fmla="*/ 0 w 404430"/>
                    <a:gd name="connsiteY0" fmla="*/ 814322 h 814322"/>
                    <a:gd name="connsiteX1" fmla="*/ 119246 w 404430"/>
                    <a:gd name="connsiteY1" fmla="*/ 814322 h 814322"/>
                    <a:gd name="connsiteX2" fmla="*/ 404431 w 404430"/>
                    <a:gd name="connsiteY2" fmla="*/ 0 h 814322"/>
                    <a:gd name="connsiteX3" fmla="*/ 285168 w 404430"/>
                    <a:gd name="connsiteY3" fmla="*/ 0 h 814322"/>
                    <a:gd name="connsiteX4" fmla="*/ 0 w 404430"/>
                    <a:gd name="connsiteY4" fmla="*/ 814322 h 8143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04430" h="814322">
                      <a:moveTo>
                        <a:pt x="0" y="814322"/>
                      </a:moveTo>
                      <a:lnTo>
                        <a:pt x="119246" y="814322"/>
                      </a:lnTo>
                      <a:lnTo>
                        <a:pt x="404431" y="0"/>
                      </a:lnTo>
                      <a:lnTo>
                        <a:pt x="285168" y="0"/>
                      </a:lnTo>
                      <a:lnTo>
                        <a:pt x="0" y="814322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831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SV">
                    <a:latin typeface="Montserrat" pitchFamily="2" charset="77"/>
                  </a:endParaRPr>
                </a:p>
              </p:txBody>
            </p:sp>
            <p:sp>
              <p:nvSpPr>
                <p:cNvPr id="36" name="Freeform 35">
                  <a:extLst>
                    <a:ext uri="{FF2B5EF4-FFF2-40B4-BE49-F238E27FC236}">
                      <a16:creationId xmlns:a16="http://schemas.microsoft.com/office/drawing/2014/main" id="{AA5B6B79-EDEA-D5EE-BE22-E0DF1E2337BC}"/>
                    </a:ext>
                  </a:extLst>
                </p:cNvPr>
                <p:cNvSpPr/>
                <p:nvPr/>
              </p:nvSpPr>
              <p:spPr>
                <a:xfrm>
                  <a:off x="14633505" y="8489228"/>
                  <a:ext cx="411338" cy="423593"/>
                </a:xfrm>
                <a:custGeom>
                  <a:avLst/>
                  <a:gdLst>
                    <a:gd name="connsiteX0" fmla="*/ 0 w 411338"/>
                    <a:gd name="connsiteY0" fmla="*/ 0 h 423593"/>
                    <a:gd name="connsiteX1" fmla="*/ 0 w 411338"/>
                    <a:gd name="connsiteY1" fmla="*/ 106333 h 423593"/>
                    <a:gd name="connsiteX2" fmla="*/ 288742 w 411338"/>
                    <a:gd name="connsiteY2" fmla="*/ 211793 h 423593"/>
                    <a:gd name="connsiteX3" fmla="*/ 0 w 411338"/>
                    <a:gd name="connsiteY3" fmla="*/ 317252 h 423593"/>
                    <a:gd name="connsiteX4" fmla="*/ 0 w 411338"/>
                    <a:gd name="connsiteY4" fmla="*/ 423593 h 423593"/>
                    <a:gd name="connsiteX5" fmla="*/ 411338 w 411338"/>
                    <a:gd name="connsiteY5" fmla="*/ 267990 h 423593"/>
                    <a:gd name="connsiteX6" fmla="*/ 411338 w 411338"/>
                    <a:gd name="connsiteY6" fmla="*/ 155604 h 423593"/>
                    <a:gd name="connsiteX7" fmla="*/ 0 w 411338"/>
                    <a:gd name="connsiteY7" fmla="*/ 0 h 4235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11338" h="423593">
                      <a:moveTo>
                        <a:pt x="0" y="0"/>
                      </a:moveTo>
                      <a:lnTo>
                        <a:pt x="0" y="106333"/>
                      </a:lnTo>
                      <a:lnTo>
                        <a:pt x="288742" y="211793"/>
                      </a:lnTo>
                      <a:lnTo>
                        <a:pt x="0" y="317252"/>
                      </a:lnTo>
                      <a:lnTo>
                        <a:pt x="0" y="423593"/>
                      </a:lnTo>
                      <a:lnTo>
                        <a:pt x="411338" y="267990"/>
                      </a:lnTo>
                      <a:lnTo>
                        <a:pt x="411338" y="15560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831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SV">
                    <a:latin typeface="Montserrat" pitchFamily="2" charset="77"/>
                  </a:endParaRPr>
                </a:p>
              </p:txBody>
            </p:sp>
          </p:grpSp>
          <p:sp>
            <p:nvSpPr>
              <p:cNvPr id="33" name="Freeform 32">
                <a:extLst>
                  <a:ext uri="{FF2B5EF4-FFF2-40B4-BE49-F238E27FC236}">
                    <a16:creationId xmlns:a16="http://schemas.microsoft.com/office/drawing/2014/main" id="{1A1B1E6F-CDB2-610B-C7B0-6CD233F84173}"/>
                  </a:ext>
                </a:extLst>
              </p:cNvPr>
              <p:cNvSpPr/>
              <p:nvPr/>
            </p:nvSpPr>
            <p:spPr>
              <a:xfrm>
                <a:off x="8075772" y="4746461"/>
                <a:ext cx="591197" cy="202023"/>
              </a:xfrm>
              <a:custGeom>
                <a:avLst/>
                <a:gdLst>
                  <a:gd name="connsiteX0" fmla="*/ 0 w 591197"/>
                  <a:gd name="connsiteY0" fmla="*/ 0 h 202023"/>
                  <a:gd name="connsiteX1" fmla="*/ 591198 w 591197"/>
                  <a:gd name="connsiteY1" fmla="*/ 0 h 202023"/>
                  <a:gd name="connsiteX2" fmla="*/ 591198 w 591197"/>
                  <a:gd name="connsiteY2" fmla="*/ 202024 h 202023"/>
                  <a:gd name="connsiteX3" fmla="*/ 0 w 591197"/>
                  <a:gd name="connsiteY3" fmla="*/ 202024 h 2020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91197" h="202023">
                    <a:moveTo>
                      <a:pt x="0" y="0"/>
                    </a:moveTo>
                    <a:lnTo>
                      <a:pt x="591198" y="0"/>
                    </a:lnTo>
                    <a:lnTo>
                      <a:pt x="591198" y="202024"/>
                    </a:lnTo>
                    <a:lnTo>
                      <a:pt x="0" y="202024"/>
                    </a:lnTo>
                    <a:close/>
                  </a:path>
                </a:pathLst>
              </a:custGeom>
              <a:solidFill>
                <a:schemeClr val="bg1"/>
              </a:solidFill>
              <a:ln w="83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SV">
                  <a:latin typeface="Montserrat" pitchFamily="2" charset="77"/>
                </a:endParaRPr>
              </a:p>
            </p:txBody>
          </p:sp>
        </p:grp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0A5D1A7B-2692-0D85-453C-931D31EF4ED8}"/>
                </a:ext>
              </a:extLst>
            </p:cNvPr>
            <p:cNvSpPr txBox="1"/>
            <p:nvPr/>
          </p:nvSpPr>
          <p:spPr>
            <a:xfrm>
              <a:off x="18303706" y="5533372"/>
              <a:ext cx="243957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>
                  <a:solidFill>
                    <a:schemeClr val="bg1"/>
                  </a:solidFill>
                  <a:latin typeface="Montserrat" pitchFamily="2" charset="77"/>
                </a:rPr>
                <a:t>Type</a:t>
              </a:r>
              <a:r>
                <a:rPr lang="en-SV" sz="3200">
                  <a:solidFill>
                    <a:schemeClr val="bg1"/>
                  </a:solidFill>
                  <a:latin typeface="Montserrat" pitchFamily="2" charset="77"/>
                </a:rPr>
                <a:t>Script</a:t>
              </a:r>
            </a:p>
          </p:txBody>
        </p:sp>
      </p:grpSp>
      <p:sp>
        <p:nvSpPr>
          <p:cNvPr id="45" name="Graphic 66">
            <a:extLst>
              <a:ext uri="{FF2B5EF4-FFF2-40B4-BE49-F238E27FC236}">
                <a16:creationId xmlns:a16="http://schemas.microsoft.com/office/drawing/2014/main" id="{431ABA63-8DB0-2A9B-31E8-EA80176C6CF1}"/>
              </a:ext>
            </a:extLst>
          </p:cNvPr>
          <p:cNvSpPr/>
          <p:nvPr/>
        </p:nvSpPr>
        <p:spPr>
          <a:xfrm rot="5400000">
            <a:off x="21469278" y="-2739147"/>
            <a:ext cx="2104132" cy="7114855"/>
          </a:xfrm>
          <a:custGeom>
            <a:avLst/>
            <a:gdLst>
              <a:gd name="connsiteX0" fmla="*/ 491348 w 2974243"/>
              <a:gd name="connsiteY0" fmla="*/ 10057027 h 10057027"/>
              <a:gd name="connsiteX1" fmla="*/ 0 w 2974243"/>
              <a:gd name="connsiteY1" fmla="*/ 10057027 h 10057027"/>
              <a:gd name="connsiteX2" fmla="*/ 0 w 2974243"/>
              <a:gd name="connsiteY2" fmla="*/ 9171307 h 10057027"/>
              <a:gd name="connsiteX3" fmla="*/ 277177 w 2974243"/>
              <a:gd name="connsiteY3" fmla="*/ 9171307 h 10057027"/>
              <a:gd name="connsiteX4" fmla="*/ 878029 w 2974243"/>
              <a:gd name="connsiteY4" fmla="*/ 8963681 h 10057027"/>
              <a:gd name="connsiteX5" fmla="*/ 1070743 w 2974243"/>
              <a:gd name="connsiteY5" fmla="*/ 8356706 h 10057027"/>
              <a:gd name="connsiteX6" fmla="*/ 1070743 w 2974243"/>
              <a:gd name="connsiteY6" fmla="*/ 6013075 h 10057027"/>
              <a:gd name="connsiteX7" fmla="*/ 1163433 w 2974243"/>
              <a:gd name="connsiteY7" fmla="*/ 5421752 h 10057027"/>
              <a:gd name="connsiteX8" fmla="*/ 1455913 w 2974243"/>
              <a:gd name="connsiteY8" fmla="*/ 5096526 h 10057027"/>
              <a:gd name="connsiteX9" fmla="*/ 1614284 w 2974243"/>
              <a:gd name="connsiteY9" fmla="*/ 5025043 h 10057027"/>
              <a:gd name="connsiteX10" fmla="*/ 1456284 w 2974243"/>
              <a:gd name="connsiteY10" fmla="*/ 4955409 h 10057027"/>
              <a:gd name="connsiteX11" fmla="*/ 1163433 w 2974243"/>
              <a:gd name="connsiteY11" fmla="*/ 4635292 h 10057027"/>
              <a:gd name="connsiteX12" fmla="*/ 1070743 w 2974243"/>
              <a:gd name="connsiteY12" fmla="*/ 4043985 h 10057027"/>
              <a:gd name="connsiteX13" fmla="*/ 1070743 w 2974243"/>
              <a:gd name="connsiteY13" fmla="*/ 1700330 h 10057027"/>
              <a:gd name="connsiteX14" fmla="*/ 878021 w 2974243"/>
              <a:gd name="connsiteY14" fmla="*/ 1093363 h 10057027"/>
              <a:gd name="connsiteX15" fmla="*/ 277177 w 2974243"/>
              <a:gd name="connsiteY15" fmla="*/ 885785 h 10057027"/>
              <a:gd name="connsiteX16" fmla="*/ 0 w 2974243"/>
              <a:gd name="connsiteY16" fmla="*/ 885785 h 10057027"/>
              <a:gd name="connsiteX17" fmla="*/ 0 w 2974243"/>
              <a:gd name="connsiteY17" fmla="*/ 0 h 10057027"/>
              <a:gd name="connsiteX18" fmla="*/ 491348 w 2974243"/>
              <a:gd name="connsiteY18" fmla="*/ 0 h 10057027"/>
              <a:gd name="connsiteX19" fmla="*/ 1720600 w 2974243"/>
              <a:gd name="connsiteY19" fmla="*/ 401597 h 10057027"/>
              <a:gd name="connsiteX20" fmla="*/ 2139079 w 2974243"/>
              <a:gd name="connsiteY20" fmla="*/ 1603992 h 10057027"/>
              <a:gd name="connsiteX21" fmla="*/ 2139079 w 2974243"/>
              <a:gd name="connsiteY21" fmla="*/ 4065378 h 10057027"/>
              <a:gd name="connsiteX22" fmla="*/ 2261597 w 2974243"/>
              <a:gd name="connsiteY22" fmla="*/ 4457776 h 10057027"/>
              <a:gd name="connsiteX23" fmla="*/ 2589978 w 2974243"/>
              <a:gd name="connsiteY23" fmla="*/ 4580294 h 10057027"/>
              <a:gd name="connsiteX24" fmla="*/ 2974244 w 2974243"/>
              <a:gd name="connsiteY24" fmla="*/ 4580294 h 10057027"/>
              <a:gd name="connsiteX25" fmla="*/ 2974244 w 2974243"/>
              <a:gd name="connsiteY25" fmla="*/ 5476767 h 10057027"/>
              <a:gd name="connsiteX26" fmla="*/ 2589978 w 2974243"/>
              <a:gd name="connsiteY26" fmla="*/ 5476767 h 10057027"/>
              <a:gd name="connsiteX27" fmla="*/ 2261589 w 2974243"/>
              <a:gd name="connsiteY27" fmla="*/ 5599284 h 10057027"/>
              <a:gd name="connsiteX28" fmla="*/ 2139079 w 2974243"/>
              <a:gd name="connsiteY28" fmla="*/ 5991683 h 10057027"/>
              <a:gd name="connsiteX29" fmla="*/ 2139079 w 2974243"/>
              <a:gd name="connsiteY29" fmla="*/ 8453092 h 10057027"/>
              <a:gd name="connsiteX30" fmla="*/ 1720713 w 2974243"/>
              <a:gd name="connsiteY30" fmla="*/ 9650091 h 10057027"/>
              <a:gd name="connsiteX31" fmla="*/ 491348 w 2974243"/>
              <a:gd name="connsiteY31" fmla="*/ 10057027 h 10057027"/>
              <a:gd name="connsiteX32" fmla="*/ 40384 w 2974243"/>
              <a:gd name="connsiteY32" fmla="*/ 10016665 h 10057027"/>
              <a:gd name="connsiteX33" fmla="*/ 491348 w 2974243"/>
              <a:gd name="connsiteY33" fmla="*/ 10016665 h 10057027"/>
              <a:gd name="connsiteX34" fmla="*/ 1692533 w 2974243"/>
              <a:gd name="connsiteY34" fmla="*/ 9621109 h 10057027"/>
              <a:gd name="connsiteX35" fmla="*/ 2098695 w 2974243"/>
              <a:gd name="connsiteY35" fmla="*/ 8453092 h 10057027"/>
              <a:gd name="connsiteX36" fmla="*/ 2098695 w 2974243"/>
              <a:gd name="connsiteY36" fmla="*/ 5991683 h 10057027"/>
              <a:gd name="connsiteX37" fmla="*/ 2233029 w 2974243"/>
              <a:gd name="connsiteY37" fmla="*/ 5570755 h 10057027"/>
              <a:gd name="connsiteX38" fmla="*/ 2589978 w 2974243"/>
              <a:gd name="connsiteY38" fmla="*/ 5436404 h 10057027"/>
              <a:gd name="connsiteX39" fmla="*/ 2933859 w 2974243"/>
              <a:gd name="connsiteY39" fmla="*/ 5436404 h 10057027"/>
              <a:gd name="connsiteX40" fmla="*/ 2933859 w 2974243"/>
              <a:gd name="connsiteY40" fmla="*/ 4620656 h 10057027"/>
              <a:gd name="connsiteX41" fmla="*/ 2589978 w 2974243"/>
              <a:gd name="connsiteY41" fmla="*/ 4620656 h 10057027"/>
              <a:gd name="connsiteX42" fmla="*/ 2233037 w 2974243"/>
              <a:gd name="connsiteY42" fmla="*/ 4486313 h 10057027"/>
              <a:gd name="connsiteX43" fmla="*/ 2098695 w 2974243"/>
              <a:gd name="connsiteY43" fmla="*/ 4065378 h 10057027"/>
              <a:gd name="connsiteX44" fmla="*/ 2098695 w 2974243"/>
              <a:gd name="connsiteY44" fmla="*/ 1603992 h 10057027"/>
              <a:gd name="connsiteX45" fmla="*/ 1692622 w 2974243"/>
              <a:gd name="connsiteY45" fmla="*/ 430699 h 10057027"/>
              <a:gd name="connsiteX46" fmla="*/ 491348 w 2974243"/>
              <a:gd name="connsiteY46" fmla="*/ 40363 h 10057027"/>
              <a:gd name="connsiteX47" fmla="*/ 40384 w 2974243"/>
              <a:gd name="connsiteY47" fmla="*/ 40363 h 10057027"/>
              <a:gd name="connsiteX48" fmla="*/ 40384 w 2974243"/>
              <a:gd name="connsiteY48" fmla="*/ 845422 h 10057027"/>
              <a:gd name="connsiteX49" fmla="*/ 277177 w 2974243"/>
              <a:gd name="connsiteY49" fmla="*/ 845422 h 10057027"/>
              <a:gd name="connsiteX50" fmla="*/ 907671 w 2974243"/>
              <a:gd name="connsiteY50" fmla="*/ 1065956 h 10057027"/>
              <a:gd name="connsiteX51" fmla="*/ 1111127 w 2974243"/>
              <a:gd name="connsiteY51" fmla="*/ 1700330 h 10057027"/>
              <a:gd name="connsiteX52" fmla="*/ 1111127 w 2974243"/>
              <a:gd name="connsiteY52" fmla="*/ 4043985 h 10057027"/>
              <a:gd name="connsiteX53" fmla="*/ 1200457 w 2974243"/>
              <a:gd name="connsiteY53" fmla="*/ 4619179 h 10057027"/>
              <a:gd name="connsiteX54" fmla="*/ 1475136 w 2974243"/>
              <a:gd name="connsiteY54" fmla="*/ 4919720 h 10057027"/>
              <a:gd name="connsiteX55" fmla="*/ 1682703 w 2974243"/>
              <a:gd name="connsiteY55" fmla="*/ 5006032 h 10057027"/>
              <a:gd name="connsiteX56" fmla="*/ 1742432 w 2974243"/>
              <a:gd name="connsiteY56" fmla="*/ 5025511 h 10057027"/>
              <a:gd name="connsiteX57" fmla="*/ 1682526 w 2974243"/>
              <a:gd name="connsiteY57" fmla="*/ 5044465 h 10057027"/>
              <a:gd name="connsiteX58" fmla="*/ 1475515 w 2974243"/>
              <a:gd name="connsiteY58" fmla="*/ 5131818 h 10057027"/>
              <a:gd name="connsiteX59" fmla="*/ 1200457 w 2974243"/>
              <a:gd name="connsiteY59" fmla="*/ 5437865 h 10057027"/>
              <a:gd name="connsiteX60" fmla="*/ 1111127 w 2974243"/>
              <a:gd name="connsiteY60" fmla="*/ 6013075 h 10057027"/>
              <a:gd name="connsiteX61" fmla="*/ 1111127 w 2974243"/>
              <a:gd name="connsiteY61" fmla="*/ 8356706 h 10057027"/>
              <a:gd name="connsiteX62" fmla="*/ 907679 w 2974243"/>
              <a:gd name="connsiteY62" fmla="*/ 8991128 h 10057027"/>
              <a:gd name="connsiteX63" fmla="*/ 277177 w 2974243"/>
              <a:gd name="connsiteY63" fmla="*/ 9211670 h 10057027"/>
              <a:gd name="connsiteX64" fmla="*/ 40384 w 2974243"/>
              <a:gd name="connsiteY64" fmla="*/ 9211670 h 10057027"/>
              <a:gd name="connsiteX65" fmla="*/ 40384 w 2974243"/>
              <a:gd name="connsiteY65" fmla="*/ 10016665 h 10057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2974243" h="10057027">
                <a:moveTo>
                  <a:pt x="491348" y="10057027"/>
                </a:moveTo>
                <a:lnTo>
                  <a:pt x="0" y="10057027"/>
                </a:lnTo>
                <a:lnTo>
                  <a:pt x="0" y="9171307"/>
                </a:lnTo>
                <a:lnTo>
                  <a:pt x="277177" y="9171307"/>
                </a:lnTo>
                <a:cubicBezTo>
                  <a:pt x="548273" y="9171307"/>
                  <a:pt x="750431" y="9101399"/>
                  <a:pt x="878029" y="8963681"/>
                </a:cubicBezTo>
                <a:cubicBezTo>
                  <a:pt x="1005902" y="8825398"/>
                  <a:pt x="1070743" y="8621162"/>
                  <a:pt x="1070743" y="8356706"/>
                </a:cubicBezTo>
                <a:lnTo>
                  <a:pt x="1070743" y="6013075"/>
                </a:lnTo>
                <a:cubicBezTo>
                  <a:pt x="1070743" y="5761687"/>
                  <a:pt x="1101936" y="5562747"/>
                  <a:pt x="1163433" y="5421752"/>
                </a:cubicBezTo>
                <a:cubicBezTo>
                  <a:pt x="1225464" y="5279280"/>
                  <a:pt x="1323864" y="5169856"/>
                  <a:pt x="1455913" y="5096526"/>
                </a:cubicBezTo>
                <a:cubicBezTo>
                  <a:pt x="1503938" y="5069902"/>
                  <a:pt x="1557019" y="5045951"/>
                  <a:pt x="1614284" y="5025043"/>
                </a:cubicBezTo>
                <a:cubicBezTo>
                  <a:pt x="1557108" y="5004038"/>
                  <a:pt x="1504148" y="4980700"/>
                  <a:pt x="1456284" y="4955409"/>
                </a:cubicBezTo>
                <a:cubicBezTo>
                  <a:pt x="1324123" y="4885775"/>
                  <a:pt x="1225593" y="4778080"/>
                  <a:pt x="1163433" y="4635292"/>
                </a:cubicBezTo>
                <a:cubicBezTo>
                  <a:pt x="1101936" y="4494305"/>
                  <a:pt x="1070743" y="4295365"/>
                  <a:pt x="1070743" y="4043985"/>
                </a:cubicBezTo>
                <a:lnTo>
                  <a:pt x="1070743" y="1700330"/>
                </a:lnTo>
                <a:cubicBezTo>
                  <a:pt x="1070743" y="1435865"/>
                  <a:pt x="1005902" y="1231654"/>
                  <a:pt x="878021" y="1093363"/>
                </a:cubicBezTo>
                <a:cubicBezTo>
                  <a:pt x="750431" y="955629"/>
                  <a:pt x="548273" y="885785"/>
                  <a:pt x="277177" y="885785"/>
                </a:cubicBezTo>
                <a:lnTo>
                  <a:pt x="0" y="885785"/>
                </a:lnTo>
                <a:lnTo>
                  <a:pt x="0" y="0"/>
                </a:lnTo>
                <a:lnTo>
                  <a:pt x="491348" y="0"/>
                </a:lnTo>
                <a:cubicBezTo>
                  <a:pt x="1029470" y="0"/>
                  <a:pt x="1443054" y="135117"/>
                  <a:pt x="1720600" y="401597"/>
                </a:cubicBezTo>
                <a:cubicBezTo>
                  <a:pt x="1998283" y="668437"/>
                  <a:pt x="2139079" y="1072980"/>
                  <a:pt x="2139079" y="1603992"/>
                </a:cubicBezTo>
                <a:lnTo>
                  <a:pt x="2139079" y="4065378"/>
                </a:lnTo>
                <a:cubicBezTo>
                  <a:pt x="2139079" y="4244443"/>
                  <a:pt x="2180295" y="4376470"/>
                  <a:pt x="2261597" y="4457776"/>
                </a:cubicBezTo>
                <a:cubicBezTo>
                  <a:pt x="2342931" y="4539067"/>
                  <a:pt x="2453415" y="4580294"/>
                  <a:pt x="2589978" y="4580294"/>
                </a:cubicBezTo>
                <a:lnTo>
                  <a:pt x="2974244" y="4580294"/>
                </a:lnTo>
                <a:lnTo>
                  <a:pt x="2974244" y="5476767"/>
                </a:lnTo>
                <a:lnTo>
                  <a:pt x="2589978" y="5476767"/>
                </a:lnTo>
                <a:cubicBezTo>
                  <a:pt x="2453415" y="5476767"/>
                  <a:pt x="2342931" y="5517993"/>
                  <a:pt x="2261589" y="5599284"/>
                </a:cubicBezTo>
                <a:cubicBezTo>
                  <a:pt x="2180295" y="5680591"/>
                  <a:pt x="2139079" y="5812617"/>
                  <a:pt x="2139079" y="5991683"/>
                </a:cubicBezTo>
                <a:lnTo>
                  <a:pt x="2139079" y="8453092"/>
                </a:lnTo>
                <a:cubicBezTo>
                  <a:pt x="2139079" y="8977001"/>
                  <a:pt x="1998315" y="9379741"/>
                  <a:pt x="1720713" y="9650091"/>
                </a:cubicBezTo>
                <a:cubicBezTo>
                  <a:pt x="1443184" y="9920117"/>
                  <a:pt x="1029567" y="10057027"/>
                  <a:pt x="491348" y="10057027"/>
                </a:cubicBezTo>
                <a:close/>
                <a:moveTo>
                  <a:pt x="40384" y="10016665"/>
                </a:moveTo>
                <a:lnTo>
                  <a:pt x="491348" y="10016665"/>
                </a:lnTo>
                <a:cubicBezTo>
                  <a:pt x="1018671" y="10016665"/>
                  <a:pt x="1422806" y="9883629"/>
                  <a:pt x="1692533" y="9621109"/>
                </a:cubicBezTo>
                <a:cubicBezTo>
                  <a:pt x="1962042" y="9358671"/>
                  <a:pt x="2098695" y="8965699"/>
                  <a:pt x="2098695" y="8453092"/>
                </a:cubicBezTo>
                <a:lnTo>
                  <a:pt x="2098695" y="5991683"/>
                </a:lnTo>
                <a:cubicBezTo>
                  <a:pt x="2098695" y="5801525"/>
                  <a:pt x="2143893" y="5659909"/>
                  <a:pt x="2233029" y="5570755"/>
                </a:cubicBezTo>
                <a:cubicBezTo>
                  <a:pt x="2322222" y="5481602"/>
                  <a:pt x="2442317" y="5436404"/>
                  <a:pt x="2589978" y="5436404"/>
                </a:cubicBezTo>
                <a:lnTo>
                  <a:pt x="2933859" y="5436404"/>
                </a:lnTo>
                <a:lnTo>
                  <a:pt x="2933859" y="4620656"/>
                </a:lnTo>
                <a:lnTo>
                  <a:pt x="2589978" y="4620656"/>
                </a:lnTo>
                <a:cubicBezTo>
                  <a:pt x="2442317" y="4620656"/>
                  <a:pt x="2322222" y="4575458"/>
                  <a:pt x="2233037" y="4486313"/>
                </a:cubicBezTo>
                <a:cubicBezTo>
                  <a:pt x="2143893" y="4397152"/>
                  <a:pt x="2098695" y="4255535"/>
                  <a:pt x="2098695" y="4065378"/>
                </a:cubicBezTo>
                <a:lnTo>
                  <a:pt x="2098695" y="1603992"/>
                </a:lnTo>
                <a:cubicBezTo>
                  <a:pt x="2098695" y="1084386"/>
                  <a:pt x="1962074" y="689632"/>
                  <a:pt x="1692622" y="430699"/>
                </a:cubicBezTo>
                <a:cubicBezTo>
                  <a:pt x="1422854" y="171692"/>
                  <a:pt x="1018687" y="40363"/>
                  <a:pt x="491348" y="40363"/>
                </a:cubicBezTo>
                <a:lnTo>
                  <a:pt x="40384" y="40363"/>
                </a:lnTo>
                <a:lnTo>
                  <a:pt x="40384" y="845422"/>
                </a:lnTo>
                <a:lnTo>
                  <a:pt x="277177" y="845422"/>
                </a:lnTo>
                <a:cubicBezTo>
                  <a:pt x="559986" y="845422"/>
                  <a:pt x="772114" y="919617"/>
                  <a:pt x="907671" y="1065956"/>
                </a:cubicBezTo>
                <a:cubicBezTo>
                  <a:pt x="1042684" y="1211957"/>
                  <a:pt x="1111127" y="1425387"/>
                  <a:pt x="1111127" y="1700330"/>
                </a:cubicBezTo>
                <a:lnTo>
                  <a:pt x="1111127" y="4043985"/>
                </a:lnTo>
                <a:cubicBezTo>
                  <a:pt x="1111127" y="4289770"/>
                  <a:pt x="1141181" y="4483302"/>
                  <a:pt x="1200457" y="4619179"/>
                </a:cubicBezTo>
                <a:cubicBezTo>
                  <a:pt x="1258869" y="4753345"/>
                  <a:pt x="1351285" y="4854462"/>
                  <a:pt x="1475136" y="4919720"/>
                </a:cubicBezTo>
                <a:cubicBezTo>
                  <a:pt x="1536237" y="4952010"/>
                  <a:pt x="1606070" y="4981039"/>
                  <a:pt x="1682703" y="5006032"/>
                </a:cubicBezTo>
                <a:lnTo>
                  <a:pt x="1742432" y="5025511"/>
                </a:lnTo>
                <a:lnTo>
                  <a:pt x="1682526" y="5044465"/>
                </a:lnTo>
                <a:cubicBezTo>
                  <a:pt x="1606151" y="5068618"/>
                  <a:pt x="1536496" y="5098003"/>
                  <a:pt x="1475515" y="5131818"/>
                </a:cubicBezTo>
                <a:cubicBezTo>
                  <a:pt x="1351414" y="5200726"/>
                  <a:pt x="1258869" y="5303700"/>
                  <a:pt x="1200457" y="5437865"/>
                </a:cubicBezTo>
                <a:cubicBezTo>
                  <a:pt x="1141181" y="5573750"/>
                  <a:pt x="1111127" y="5767282"/>
                  <a:pt x="1111127" y="6013075"/>
                </a:cubicBezTo>
                <a:lnTo>
                  <a:pt x="1111127" y="8356706"/>
                </a:lnTo>
                <a:cubicBezTo>
                  <a:pt x="1111127" y="8631657"/>
                  <a:pt x="1042684" y="8845095"/>
                  <a:pt x="907679" y="8991128"/>
                </a:cubicBezTo>
                <a:cubicBezTo>
                  <a:pt x="772114" y="9137484"/>
                  <a:pt x="559986" y="9211670"/>
                  <a:pt x="277177" y="9211670"/>
                </a:cubicBezTo>
                <a:lnTo>
                  <a:pt x="40384" y="9211670"/>
                </a:lnTo>
                <a:lnTo>
                  <a:pt x="40384" y="10016665"/>
                </a:lnTo>
                <a:close/>
              </a:path>
            </a:pathLst>
          </a:custGeom>
          <a:solidFill>
            <a:schemeClr val="accent3"/>
          </a:solidFill>
          <a:ln w="8076" cap="flat">
            <a:noFill/>
            <a:prstDash val="solid"/>
            <a:miter/>
          </a:ln>
        </p:spPr>
        <p:txBody>
          <a:bodyPr rtlCol="0" anchor="ctr"/>
          <a:lstStyle/>
          <a:p>
            <a:endParaRPr lang="en-SV">
              <a:latin typeface="Montserrat" pitchFamily="2" charset="77"/>
            </a:endParaRP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D2B1BAAF-DE6C-F8FD-67FF-8EA78ABA632D}"/>
              </a:ext>
            </a:extLst>
          </p:cNvPr>
          <p:cNvGrpSpPr/>
          <p:nvPr/>
        </p:nvGrpSpPr>
        <p:grpSpPr>
          <a:xfrm>
            <a:off x="1033802" y="11891374"/>
            <a:ext cx="2523408" cy="1166223"/>
            <a:chOff x="16885721" y="2813473"/>
            <a:chExt cx="3627870" cy="1676665"/>
          </a:xfrm>
          <a:solidFill>
            <a:schemeClr val="accent3"/>
          </a:solidFill>
        </p:grpSpPr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EF8B345B-2CFD-0885-6526-6DE51EB0B75E}"/>
                </a:ext>
              </a:extLst>
            </p:cNvPr>
            <p:cNvSpPr/>
            <p:nvPr/>
          </p:nvSpPr>
          <p:spPr>
            <a:xfrm>
              <a:off x="16885721" y="3253111"/>
              <a:ext cx="849443" cy="872155"/>
            </a:xfrm>
            <a:custGeom>
              <a:avLst/>
              <a:gdLst>
                <a:gd name="connsiteX0" fmla="*/ 0 w 849443"/>
                <a:gd name="connsiteY0" fmla="*/ 551773 h 872155"/>
                <a:gd name="connsiteX1" fmla="*/ 849443 w 849443"/>
                <a:gd name="connsiteY1" fmla="*/ 872156 h 872155"/>
                <a:gd name="connsiteX2" fmla="*/ 849443 w 849443"/>
                <a:gd name="connsiteY2" fmla="*/ 653213 h 872155"/>
                <a:gd name="connsiteX3" fmla="*/ 253150 w 849443"/>
                <a:gd name="connsiteY3" fmla="*/ 436074 h 872155"/>
                <a:gd name="connsiteX4" fmla="*/ 849443 w 849443"/>
                <a:gd name="connsiteY4" fmla="*/ 218939 h 872155"/>
                <a:gd name="connsiteX5" fmla="*/ 849443 w 849443"/>
                <a:gd name="connsiteY5" fmla="*/ 0 h 872155"/>
                <a:gd name="connsiteX6" fmla="*/ 0 w 849443"/>
                <a:gd name="connsiteY6" fmla="*/ 320380 h 872155"/>
                <a:gd name="connsiteX7" fmla="*/ 0 w 849443"/>
                <a:gd name="connsiteY7" fmla="*/ 551773 h 872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9443" h="872155">
                  <a:moveTo>
                    <a:pt x="0" y="551773"/>
                  </a:moveTo>
                  <a:lnTo>
                    <a:pt x="849443" y="872156"/>
                  </a:lnTo>
                  <a:lnTo>
                    <a:pt x="849443" y="653213"/>
                  </a:lnTo>
                  <a:lnTo>
                    <a:pt x="253150" y="436074"/>
                  </a:lnTo>
                  <a:lnTo>
                    <a:pt x="849443" y="218939"/>
                  </a:lnTo>
                  <a:lnTo>
                    <a:pt x="849443" y="0"/>
                  </a:lnTo>
                  <a:lnTo>
                    <a:pt x="0" y="320380"/>
                  </a:lnTo>
                  <a:lnTo>
                    <a:pt x="0" y="551773"/>
                  </a:lnTo>
                  <a:close/>
                </a:path>
              </a:pathLst>
            </a:custGeom>
            <a:grpFill/>
            <a:ln w="84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SV">
                <a:latin typeface="Montserrat" pitchFamily="2" charset="77"/>
              </a:endParaRPr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FF645ED9-02B4-1E08-FAB3-10E9D5DA15E6}"/>
                </a:ext>
              </a:extLst>
            </p:cNvPr>
            <p:cNvSpPr/>
            <p:nvPr/>
          </p:nvSpPr>
          <p:spPr>
            <a:xfrm>
              <a:off x="18290109" y="2813473"/>
              <a:ext cx="835164" cy="1676665"/>
            </a:xfrm>
            <a:custGeom>
              <a:avLst/>
              <a:gdLst>
                <a:gd name="connsiteX0" fmla="*/ 0 w 835164"/>
                <a:gd name="connsiteY0" fmla="*/ 1676665 h 1676665"/>
                <a:gd name="connsiteX1" fmla="*/ 246253 w 835164"/>
                <a:gd name="connsiteY1" fmla="*/ 1676665 h 1676665"/>
                <a:gd name="connsiteX2" fmla="*/ 835164 w 835164"/>
                <a:gd name="connsiteY2" fmla="*/ 0 h 1676665"/>
                <a:gd name="connsiteX3" fmla="*/ 588886 w 835164"/>
                <a:gd name="connsiteY3" fmla="*/ 0 h 1676665"/>
                <a:gd name="connsiteX4" fmla="*/ 0 w 835164"/>
                <a:gd name="connsiteY4" fmla="*/ 1676665 h 1676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5164" h="1676665">
                  <a:moveTo>
                    <a:pt x="0" y="1676665"/>
                  </a:moveTo>
                  <a:lnTo>
                    <a:pt x="246253" y="1676665"/>
                  </a:lnTo>
                  <a:lnTo>
                    <a:pt x="835164" y="0"/>
                  </a:lnTo>
                  <a:lnTo>
                    <a:pt x="588886" y="0"/>
                  </a:lnTo>
                  <a:lnTo>
                    <a:pt x="0" y="1676665"/>
                  </a:lnTo>
                  <a:close/>
                </a:path>
              </a:pathLst>
            </a:custGeom>
            <a:grpFill/>
            <a:ln w="84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SV">
                <a:latin typeface="Montserrat" pitchFamily="2" charset="77"/>
              </a:endParaRPr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B6C6CF3D-EB00-A11A-4FFE-350D663B037B}"/>
                </a:ext>
              </a:extLst>
            </p:cNvPr>
            <p:cNvSpPr/>
            <p:nvPr/>
          </p:nvSpPr>
          <p:spPr>
            <a:xfrm>
              <a:off x="19664148" y="3253111"/>
              <a:ext cx="849443" cy="872155"/>
            </a:xfrm>
            <a:custGeom>
              <a:avLst/>
              <a:gdLst>
                <a:gd name="connsiteX0" fmla="*/ 0 w 849443"/>
                <a:gd name="connsiteY0" fmla="*/ 0 h 872155"/>
                <a:gd name="connsiteX1" fmla="*/ 0 w 849443"/>
                <a:gd name="connsiteY1" fmla="*/ 218939 h 872155"/>
                <a:gd name="connsiteX2" fmla="*/ 596272 w 849443"/>
                <a:gd name="connsiteY2" fmla="*/ 436074 h 872155"/>
                <a:gd name="connsiteX3" fmla="*/ 0 w 849443"/>
                <a:gd name="connsiteY3" fmla="*/ 653213 h 872155"/>
                <a:gd name="connsiteX4" fmla="*/ 0 w 849443"/>
                <a:gd name="connsiteY4" fmla="*/ 872156 h 872155"/>
                <a:gd name="connsiteX5" fmla="*/ 849443 w 849443"/>
                <a:gd name="connsiteY5" fmla="*/ 551773 h 872155"/>
                <a:gd name="connsiteX6" fmla="*/ 849443 w 849443"/>
                <a:gd name="connsiteY6" fmla="*/ 320380 h 872155"/>
                <a:gd name="connsiteX7" fmla="*/ 0 w 849443"/>
                <a:gd name="connsiteY7" fmla="*/ 0 h 872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9443" h="872155">
                  <a:moveTo>
                    <a:pt x="0" y="0"/>
                  </a:moveTo>
                  <a:lnTo>
                    <a:pt x="0" y="218939"/>
                  </a:lnTo>
                  <a:lnTo>
                    <a:pt x="596272" y="436074"/>
                  </a:lnTo>
                  <a:lnTo>
                    <a:pt x="0" y="653213"/>
                  </a:lnTo>
                  <a:lnTo>
                    <a:pt x="0" y="872156"/>
                  </a:lnTo>
                  <a:lnTo>
                    <a:pt x="849443" y="551773"/>
                  </a:lnTo>
                  <a:lnTo>
                    <a:pt x="849443" y="32038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84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SV">
                <a:latin typeface="Montserrat" pitchFamily="2" charset="77"/>
              </a:endParaRP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4F2C7C80-6716-4026-B92F-BA0B76AB5C86}"/>
              </a:ext>
            </a:extLst>
          </p:cNvPr>
          <p:cNvGrpSpPr/>
          <p:nvPr/>
        </p:nvGrpSpPr>
        <p:grpSpPr>
          <a:xfrm>
            <a:off x="7710865" y="4855743"/>
            <a:ext cx="2884669" cy="2283279"/>
            <a:chOff x="3557210" y="4574721"/>
            <a:chExt cx="2884669" cy="2283279"/>
          </a:xfrm>
        </p:grpSpPr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E6A0169B-0206-46D2-9146-4CAFC77DD7A9}"/>
                </a:ext>
              </a:extLst>
            </p:cNvPr>
            <p:cNvGrpSpPr/>
            <p:nvPr/>
          </p:nvGrpSpPr>
          <p:grpSpPr>
            <a:xfrm>
              <a:off x="3557210" y="4574721"/>
              <a:ext cx="2884669" cy="2283279"/>
              <a:chOff x="7737475" y="3333750"/>
              <a:chExt cx="7776074" cy="6154933"/>
            </a:xfrm>
          </p:grpSpPr>
          <p:grpSp>
            <p:nvGrpSpPr>
              <p:cNvPr id="57" name="Graphic 3">
                <a:extLst>
                  <a:ext uri="{FF2B5EF4-FFF2-40B4-BE49-F238E27FC236}">
                    <a16:creationId xmlns:a16="http://schemas.microsoft.com/office/drawing/2014/main" id="{D5FE6994-6C2D-4EB0-A75D-5F6D8CC6F8A7}"/>
                  </a:ext>
                </a:extLst>
              </p:cNvPr>
              <p:cNvGrpSpPr/>
              <p:nvPr/>
            </p:nvGrpSpPr>
            <p:grpSpPr>
              <a:xfrm>
                <a:off x="7737475" y="3333750"/>
                <a:ext cx="7776074" cy="6154933"/>
                <a:chOff x="7737475" y="3333750"/>
                <a:chExt cx="7776074" cy="6154933"/>
              </a:xfrm>
            </p:grpSpPr>
            <p:sp>
              <p:nvSpPr>
                <p:cNvPr id="64" name="Freeform 8">
                  <a:extLst>
                    <a:ext uri="{FF2B5EF4-FFF2-40B4-BE49-F238E27FC236}">
                      <a16:creationId xmlns:a16="http://schemas.microsoft.com/office/drawing/2014/main" id="{F09828A0-2096-4909-9794-0497177C9072}"/>
                    </a:ext>
                  </a:extLst>
                </p:cNvPr>
                <p:cNvSpPr/>
                <p:nvPr/>
              </p:nvSpPr>
              <p:spPr>
                <a:xfrm>
                  <a:off x="7737475" y="4266379"/>
                  <a:ext cx="7776074" cy="5222303"/>
                </a:xfrm>
                <a:custGeom>
                  <a:avLst/>
                  <a:gdLst>
                    <a:gd name="connsiteX0" fmla="*/ 0 w 7776074"/>
                    <a:gd name="connsiteY0" fmla="*/ 5033862 h 5222303"/>
                    <a:gd name="connsiteX1" fmla="*/ 188368 w 7776074"/>
                    <a:gd name="connsiteY1" fmla="*/ 5222304 h 5222303"/>
                    <a:gd name="connsiteX2" fmla="*/ 7587708 w 7776074"/>
                    <a:gd name="connsiteY2" fmla="*/ 5222304 h 5222303"/>
                    <a:gd name="connsiteX3" fmla="*/ 7776075 w 7776074"/>
                    <a:gd name="connsiteY3" fmla="*/ 5033862 h 5222303"/>
                    <a:gd name="connsiteX4" fmla="*/ 7776075 w 7776074"/>
                    <a:gd name="connsiteY4" fmla="*/ 0 h 5222303"/>
                    <a:gd name="connsiteX5" fmla="*/ 0 w 7776074"/>
                    <a:gd name="connsiteY5" fmla="*/ 0 h 5222303"/>
                    <a:gd name="connsiteX6" fmla="*/ 0 w 7776074"/>
                    <a:gd name="connsiteY6" fmla="*/ 5033862 h 52223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7776074" h="5222303">
                      <a:moveTo>
                        <a:pt x="0" y="5033862"/>
                      </a:moveTo>
                      <a:cubicBezTo>
                        <a:pt x="0" y="5137500"/>
                        <a:pt x="84765" y="5222304"/>
                        <a:pt x="188368" y="5222304"/>
                      </a:cubicBezTo>
                      <a:lnTo>
                        <a:pt x="7587708" y="5222304"/>
                      </a:lnTo>
                      <a:cubicBezTo>
                        <a:pt x="7691310" y="5222304"/>
                        <a:pt x="7776075" y="5137500"/>
                        <a:pt x="7776075" y="5033862"/>
                      </a:cubicBezTo>
                      <a:lnTo>
                        <a:pt x="7776075" y="0"/>
                      </a:lnTo>
                      <a:lnTo>
                        <a:pt x="0" y="0"/>
                      </a:lnTo>
                      <a:lnTo>
                        <a:pt x="0" y="5033862"/>
                      </a:lnTo>
                      <a:close/>
                    </a:path>
                  </a:pathLst>
                </a:custGeom>
                <a:solidFill>
                  <a:schemeClr val="tx2"/>
                </a:solidFill>
                <a:ln w="831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SV">
                    <a:latin typeface="Montserrat" pitchFamily="2" charset="77"/>
                  </a:endParaRPr>
                </a:p>
              </p:txBody>
            </p:sp>
            <p:sp>
              <p:nvSpPr>
                <p:cNvPr id="65" name="Freeform 9">
                  <a:extLst>
                    <a:ext uri="{FF2B5EF4-FFF2-40B4-BE49-F238E27FC236}">
                      <a16:creationId xmlns:a16="http://schemas.microsoft.com/office/drawing/2014/main" id="{E35B083D-E897-4A64-B6C9-6361B6859823}"/>
                    </a:ext>
                  </a:extLst>
                </p:cNvPr>
                <p:cNvSpPr/>
                <p:nvPr/>
              </p:nvSpPr>
              <p:spPr>
                <a:xfrm>
                  <a:off x="7737475" y="3333750"/>
                  <a:ext cx="7776074" cy="932629"/>
                </a:xfrm>
                <a:custGeom>
                  <a:avLst/>
                  <a:gdLst>
                    <a:gd name="connsiteX0" fmla="*/ 7587708 w 7776074"/>
                    <a:gd name="connsiteY0" fmla="*/ 0 h 932629"/>
                    <a:gd name="connsiteX1" fmla="*/ 188368 w 7776074"/>
                    <a:gd name="connsiteY1" fmla="*/ 0 h 932629"/>
                    <a:gd name="connsiteX2" fmla="*/ 0 w 7776074"/>
                    <a:gd name="connsiteY2" fmla="*/ 188435 h 932629"/>
                    <a:gd name="connsiteX3" fmla="*/ 0 w 7776074"/>
                    <a:gd name="connsiteY3" fmla="*/ 932630 h 932629"/>
                    <a:gd name="connsiteX4" fmla="*/ 7776075 w 7776074"/>
                    <a:gd name="connsiteY4" fmla="*/ 932630 h 932629"/>
                    <a:gd name="connsiteX5" fmla="*/ 7776075 w 7776074"/>
                    <a:gd name="connsiteY5" fmla="*/ 188435 h 932629"/>
                    <a:gd name="connsiteX6" fmla="*/ 7587708 w 7776074"/>
                    <a:gd name="connsiteY6" fmla="*/ 0 h 9326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7776074" h="932629">
                      <a:moveTo>
                        <a:pt x="7587708" y="0"/>
                      </a:moveTo>
                      <a:lnTo>
                        <a:pt x="188368" y="0"/>
                      </a:lnTo>
                      <a:cubicBezTo>
                        <a:pt x="84765" y="0"/>
                        <a:pt x="0" y="84794"/>
                        <a:pt x="0" y="188435"/>
                      </a:cubicBezTo>
                      <a:lnTo>
                        <a:pt x="0" y="932630"/>
                      </a:lnTo>
                      <a:lnTo>
                        <a:pt x="7776075" y="932630"/>
                      </a:lnTo>
                      <a:lnTo>
                        <a:pt x="7776075" y="188435"/>
                      </a:lnTo>
                      <a:cubicBezTo>
                        <a:pt x="7776075" y="84794"/>
                        <a:pt x="7691310" y="0"/>
                        <a:pt x="7587708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831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SV">
                    <a:latin typeface="Montserrat" pitchFamily="2" charset="77"/>
                  </a:endParaRPr>
                </a:p>
              </p:txBody>
            </p:sp>
          </p:grpSp>
          <p:sp>
            <p:nvSpPr>
              <p:cNvPr id="58" name="Freeform 11">
                <a:extLst>
                  <a:ext uri="{FF2B5EF4-FFF2-40B4-BE49-F238E27FC236}">
                    <a16:creationId xmlns:a16="http://schemas.microsoft.com/office/drawing/2014/main" id="{BC40E0DF-6311-410F-B998-EBEE0587E652}"/>
                  </a:ext>
                </a:extLst>
              </p:cNvPr>
              <p:cNvSpPr/>
              <p:nvPr/>
            </p:nvSpPr>
            <p:spPr>
              <a:xfrm>
                <a:off x="8075773" y="3556098"/>
                <a:ext cx="487757" cy="487931"/>
              </a:xfrm>
              <a:custGeom>
                <a:avLst/>
                <a:gdLst>
                  <a:gd name="connsiteX0" fmla="*/ 487758 w 487757"/>
                  <a:gd name="connsiteY0" fmla="*/ 243966 h 487931"/>
                  <a:gd name="connsiteX1" fmla="*/ 243879 w 487757"/>
                  <a:gd name="connsiteY1" fmla="*/ 487931 h 487931"/>
                  <a:gd name="connsiteX2" fmla="*/ 0 w 487757"/>
                  <a:gd name="connsiteY2" fmla="*/ 243966 h 487931"/>
                  <a:gd name="connsiteX3" fmla="*/ 243879 w 487757"/>
                  <a:gd name="connsiteY3" fmla="*/ 0 h 487931"/>
                  <a:gd name="connsiteX4" fmla="*/ 487758 w 487757"/>
                  <a:gd name="connsiteY4" fmla="*/ 243966 h 4879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7757" h="487931">
                    <a:moveTo>
                      <a:pt x="487758" y="243966"/>
                    </a:moveTo>
                    <a:cubicBezTo>
                      <a:pt x="487758" y="378704"/>
                      <a:pt x="378569" y="487931"/>
                      <a:pt x="243879" y="487931"/>
                    </a:cubicBezTo>
                    <a:cubicBezTo>
                      <a:pt x="109188" y="487931"/>
                      <a:pt x="0" y="378704"/>
                      <a:pt x="0" y="243966"/>
                    </a:cubicBezTo>
                    <a:cubicBezTo>
                      <a:pt x="0" y="109227"/>
                      <a:pt x="109188" y="0"/>
                      <a:pt x="243879" y="0"/>
                    </a:cubicBezTo>
                    <a:cubicBezTo>
                      <a:pt x="378569" y="0"/>
                      <a:pt x="487758" y="109227"/>
                      <a:pt x="487758" y="243966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83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SV">
                  <a:latin typeface="Montserrat" pitchFamily="2" charset="77"/>
                </a:endParaRPr>
              </a:p>
            </p:txBody>
          </p:sp>
          <p:grpSp>
            <p:nvGrpSpPr>
              <p:cNvPr id="59" name="Graphic 3">
                <a:extLst>
                  <a:ext uri="{FF2B5EF4-FFF2-40B4-BE49-F238E27FC236}">
                    <a16:creationId xmlns:a16="http://schemas.microsoft.com/office/drawing/2014/main" id="{9A41A0A6-9460-4F43-B82F-35D3C85B1047}"/>
                  </a:ext>
                </a:extLst>
              </p:cNvPr>
              <p:cNvGrpSpPr/>
              <p:nvPr/>
            </p:nvGrpSpPr>
            <p:grpSpPr>
              <a:xfrm>
                <a:off x="13288040" y="8275706"/>
                <a:ext cx="1756803" cy="814322"/>
                <a:chOff x="13288040" y="8275706"/>
                <a:chExt cx="1756803" cy="814322"/>
              </a:xfrm>
              <a:solidFill>
                <a:srgbClr val="FFFFFF"/>
              </a:solidFill>
            </p:grpSpPr>
            <p:sp>
              <p:nvSpPr>
                <p:cNvPr id="61" name="Freeform 13">
                  <a:extLst>
                    <a:ext uri="{FF2B5EF4-FFF2-40B4-BE49-F238E27FC236}">
                      <a16:creationId xmlns:a16="http://schemas.microsoft.com/office/drawing/2014/main" id="{83CCE871-F383-40DD-AF57-B41520B08E85}"/>
                    </a:ext>
                  </a:extLst>
                </p:cNvPr>
                <p:cNvSpPr/>
                <p:nvPr/>
              </p:nvSpPr>
              <p:spPr>
                <a:xfrm>
                  <a:off x="13288040" y="8489228"/>
                  <a:ext cx="411347" cy="423593"/>
                </a:xfrm>
                <a:custGeom>
                  <a:avLst/>
                  <a:gdLst>
                    <a:gd name="connsiteX0" fmla="*/ 0 w 411347"/>
                    <a:gd name="connsiteY0" fmla="*/ 267990 h 423593"/>
                    <a:gd name="connsiteX1" fmla="*/ 411347 w 411347"/>
                    <a:gd name="connsiteY1" fmla="*/ 423593 h 423593"/>
                    <a:gd name="connsiteX2" fmla="*/ 411347 w 411347"/>
                    <a:gd name="connsiteY2" fmla="*/ 317252 h 423593"/>
                    <a:gd name="connsiteX3" fmla="*/ 122588 w 411347"/>
                    <a:gd name="connsiteY3" fmla="*/ 211793 h 423593"/>
                    <a:gd name="connsiteX4" fmla="*/ 411347 w 411347"/>
                    <a:gd name="connsiteY4" fmla="*/ 106333 h 423593"/>
                    <a:gd name="connsiteX5" fmla="*/ 411347 w 411347"/>
                    <a:gd name="connsiteY5" fmla="*/ 0 h 423593"/>
                    <a:gd name="connsiteX6" fmla="*/ 0 w 411347"/>
                    <a:gd name="connsiteY6" fmla="*/ 155604 h 423593"/>
                    <a:gd name="connsiteX7" fmla="*/ 0 w 411347"/>
                    <a:gd name="connsiteY7" fmla="*/ 267990 h 4235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11347" h="423593">
                      <a:moveTo>
                        <a:pt x="0" y="267990"/>
                      </a:moveTo>
                      <a:lnTo>
                        <a:pt x="411347" y="423593"/>
                      </a:lnTo>
                      <a:lnTo>
                        <a:pt x="411347" y="317252"/>
                      </a:lnTo>
                      <a:lnTo>
                        <a:pt x="122588" y="211793"/>
                      </a:lnTo>
                      <a:lnTo>
                        <a:pt x="411347" y="106333"/>
                      </a:lnTo>
                      <a:lnTo>
                        <a:pt x="411347" y="0"/>
                      </a:lnTo>
                      <a:lnTo>
                        <a:pt x="0" y="155604"/>
                      </a:lnTo>
                      <a:lnTo>
                        <a:pt x="0" y="26799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831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SV">
                    <a:latin typeface="Montserrat" pitchFamily="2" charset="77"/>
                  </a:endParaRPr>
                </a:p>
              </p:txBody>
            </p:sp>
            <p:sp>
              <p:nvSpPr>
                <p:cNvPr id="62" name="Freeform 14">
                  <a:extLst>
                    <a:ext uri="{FF2B5EF4-FFF2-40B4-BE49-F238E27FC236}">
                      <a16:creationId xmlns:a16="http://schemas.microsoft.com/office/drawing/2014/main" id="{579609DB-C084-4025-B201-605B780063CA}"/>
                    </a:ext>
                  </a:extLst>
                </p:cNvPr>
                <p:cNvSpPr/>
                <p:nvPr/>
              </p:nvSpPr>
              <p:spPr>
                <a:xfrm>
                  <a:off x="13968121" y="8275706"/>
                  <a:ext cx="404430" cy="814322"/>
                </a:xfrm>
                <a:custGeom>
                  <a:avLst/>
                  <a:gdLst>
                    <a:gd name="connsiteX0" fmla="*/ 0 w 404430"/>
                    <a:gd name="connsiteY0" fmla="*/ 814322 h 814322"/>
                    <a:gd name="connsiteX1" fmla="*/ 119246 w 404430"/>
                    <a:gd name="connsiteY1" fmla="*/ 814322 h 814322"/>
                    <a:gd name="connsiteX2" fmla="*/ 404431 w 404430"/>
                    <a:gd name="connsiteY2" fmla="*/ 0 h 814322"/>
                    <a:gd name="connsiteX3" fmla="*/ 285168 w 404430"/>
                    <a:gd name="connsiteY3" fmla="*/ 0 h 814322"/>
                    <a:gd name="connsiteX4" fmla="*/ 0 w 404430"/>
                    <a:gd name="connsiteY4" fmla="*/ 814322 h 8143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04430" h="814322">
                      <a:moveTo>
                        <a:pt x="0" y="814322"/>
                      </a:moveTo>
                      <a:lnTo>
                        <a:pt x="119246" y="814322"/>
                      </a:lnTo>
                      <a:lnTo>
                        <a:pt x="404431" y="0"/>
                      </a:lnTo>
                      <a:lnTo>
                        <a:pt x="285168" y="0"/>
                      </a:lnTo>
                      <a:lnTo>
                        <a:pt x="0" y="814322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831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SV">
                    <a:latin typeface="Montserrat" pitchFamily="2" charset="77"/>
                  </a:endParaRPr>
                </a:p>
              </p:txBody>
            </p:sp>
            <p:sp>
              <p:nvSpPr>
                <p:cNvPr id="63" name="Freeform 15">
                  <a:extLst>
                    <a:ext uri="{FF2B5EF4-FFF2-40B4-BE49-F238E27FC236}">
                      <a16:creationId xmlns:a16="http://schemas.microsoft.com/office/drawing/2014/main" id="{FB28E66A-017B-4D84-B5B4-BC2B7008823C}"/>
                    </a:ext>
                  </a:extLst>
                </p:cNvPr>
                <p:cNvSpPr/>
                <p:nvPr/>
              </p:nvSpPr>
              <p:spPr>
                <a:xfrm>
                  <a:off x="14633505" y="8489228"/>
                  <a:ext cx="411338" cy="423593"/>
                </a:xfrm>
                <a:custGeom>
                  <a:avLst/>
                  <a:gdLst>
                    <a:gd name="connsiteX0" fmla="*/ 0 w 411338"/>
                    <a:gd name="connsiteY0" fmla="*/ 0 h 423593"/>
                    <a:gd name="connsiteX1" fmla="*/ 0 w 411338"/>
                    <a:gd name="connsiteY1" fmla="*/ 106333 h 423593"/>
                    <a:gd name="connsiteX2" fmla="*/ 288742 w 411338"/>
                    <a:gd name="connsiteY2" fmla="*/ 211793 h 423593"/>
                    <a:gd name="connsiteX3" fmla="*/ 0 w 411338"/>
                    <a:gd name="connsiteY3" fmla="*/ 317252 h 423593"/>
                    <a:gd name="connsiteX4" fmla="*/ 0 w 411338"/>
                    <a:gd name="connsiteY4" fmla="*/ 423593 h 423593"/>
                    <a:gd name="connsiteX5" fmla="*/ 411338 w 411338"/>
                    <a:gd name="connsiteY5" fmla="*/ 267990 h 423593"/>
                    <a:gd name="connsiteX6" fmla="*/ 411338 w 411338"/>
                    <a:gd name="connsiteY6" fmla="*/ 155604 h 423593"/>
                    <a:gd name="connsiteX7" fmla="*/ 0 w 411338"/>
                    <a:gd name="connsiteY7" fmla="*/ 0 h 4235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11338" h="423593">
                      <a:moveTo>
                        <a:pt x="0" y="0"/>
                      </a:moveTo>
                      <a:lnTo>
                        <a:pt x="0" y="106333"/>
                      </a:lnTo>
                      <a:lnTo>
                        <a:pt x="288742" y="211793"/>
                      </a:lnTo>
                      <a:lnTo>
                        <a:pt x="0" y="317252"/>
                      </a:lnTo>
                      <a:lnTo>
                        <a:pt x="0" y="423593"/>
                      </a:lnTo>
                      <a:lnTo>
                        <a:pt x="411338" y="267990"/>
                      </a:lnTo>
                      <a:lnTo>
                        <a:pt x="411338" y="15560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831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SV">
                    <a:latin typeface="Montserrat" pitchFamily="2" charset="77"/>
                  </a:endParaRPr>
                </a:p>
              </p:txBody>
            </p:sp>
          </p:grpSp>
          <p:sp>
            <p:nvSpPr>
              <p:cNvPr id="60" name="Freeform 16">
                <a:extLst>
                  <a:ext uri="{FF2B5EF4-FFF2-40B4-BE49-F238E27FC236}">
                    <a16:creationId xmlns:a16="http://schemas.microsoft.com/office/drawing/2014/main" id="{38691BB0-4703-4D62-AAB0-D92BCDCC1927}"/>
                  </a:ext>
                </a:extLst>
              </p:cNvPr>
              <p:cNvSpPr/>
              <p:nvPr/>
            </p:nvSpPr>
            <p:spPr>
              <a:xfrm>
                <a:off x="8075772" y="4746461"/>
                <a:ext cx="591197" cy="202023"/>
              </a:xfrm>
              <a:custGeom>
                <a:avLst/>
                <a:gdLst>
                  <a:gd name="connsiteX0" fmla="*/ 0 w 591197"/>
                  <a:gd name="connsiteY0" fmla="*/ 0 h 202023"/>
                  <a:gd name="connsiteX1" fmla="*/ 591198 w 591197"/>
                  <a:gd name="connsiteY1" fmla="*/ 0 h 202023"/>
                  <a:gd name="connsiteX2" fmla="*/ 591198 w 591197"/>
                  <a:gd name="connsiteY2" fmla="*/ 202024 h 202023"/>
                  <a:gd name="connsiteX3" fmla="*/ 0 w 591197"/>
                  <a:gd name="connsiteY3" fmla="*/ 202024 h 2020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91197" h="202023">
                    <a:moveTo>
                      <a:pt x="0" y="0"/>
                    </a:moveTo>
                    <a:lnTo>
                      <a:pt x="591198" y="0"/>
                    </a:lnTo>
                    <a:lnTo>
                      <a:pt x="591198" y="202024"/>
                    </a:lnTo>
                    <a:lnTo>
                      <a:pt x="0" y="202024"/>
                    </a:lnTo>
                    <a:close/>
                  </a:path>
                </a:pathLst>
              </a:custGeom>
              <a:solidFill>
                <a:schemeClr val="bg1"/>
              </a:solidFill>
              <a:ln w="83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SV">
                  <a:solidFill>
                    <a:schemeClr val="bg1"/>
                  </a:solidFill>
                  <a:latin typeface="Montserrat" pitchFamily="2" charset="77"/>
                </a:endParaRPr>
              </a:p>
            </p:txBody>
          </p:sp>
        </p:grp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291712FF-63F6-40B2-B9E2-D341F55780EB}"/>
                </a:ext>
              </a:extLst>
            </p:cNvPr>
            <p:cNvSpPr txBox="1"/>
            <p:nvPr/>
          </p:nvSpPr>
          <p:spPr>
            <a:xfrm>
              <a:off x="3828427" y="5533372"/>
              <a:ext cx="234223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V" sz="3200">
                  <a:solidFill>
                    <a:schemeClr val="bg1"/>
                  </a:solidFill>
                  <a:latin typeface="Montserrat" pitchFamily="2" charset="77"/>
                </a:rPr>
                <a:t>HTML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8C960D7B-F560-4946-9F97-6A1D9CD5E58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0784" y="7780490"/>
            <a:ext cx="3027658" cy="2631540"/>
          </a:xfrm>
          <a:prstGeom prst="rect">
            <a:avLst/>
          </a:prstGeom>
        </p:spPr>
      </p:pic>
      <p:sp>
        <p:nvSpPr>
          <p:cNvPr id="53" name="Graphic 28">
            <a:extLst>
              <a:ext uri="{FF2B5EF4-FFF2-40B4-BE49-F238E27FC236}">
                <a16:creationId xmlns:a16="http://schemas.microsoft.com/office/drawing/2014/main" id="{3374B177-1060-0953-5DE7-43692CA1A03C}"/>
              </a:ext>
            </a:extLst>
          </p:cNvPr>
          <p:cNvSpPr/>
          <p:nvPr/>
        </p:nvSpPr>
        <p:spPr>
          <a:xfrm>
            <a:off x="-1677047" y="11091674"/>
            <a:ext cx="6423383" cy="6423324"/>
          </a:xfrm>
          <a:custGeom>
            <a:avLst/>
            <a:gdLst>
              <a:gd name="connsiteX0" fmla="*/ 7677910 w 7781021"/>
              <a:gd name="connsiteY0" fmla="*/ 7547038 h 7780948"/>
              <a:gd name="connsiteX1" fmla="*/ 7677910 w 7781021"/>
              <a:gd name="connsiteY1" fmla="*/ 4006940 h 7780948"/>
              <a:gd name="connsiteX2" fmla="*/ 7781021 w 7781021"/>
              <a:gd name="connsiteY2" fmla="*/ 3890446 h 7780948"/>
              <a:gd name="connsiteX3" fmla="*/ 7677910 w 7781021"/>
              <a:gd name="connsiteY3" fmla="*/ 3773952 h 7780948"/>
              <a:gd name="connsiteX4" fmla="*/ 7677910 w 7781021"/>
              <a:gd name="connsiteY4" fmla="*/ 233950 h 7780948"/>
              <a:gd name="connsiteX5" fmla="*/ 7780949 w 7781021"/>
              <a:gd name="connsiteY5" fmla="*/ 117468 h 7780948"/>
              <a:gd name="connsiteX6" fmla="*/ 7663489 w 7781021"/>
              <a:gd name="connsiteY6" fmla="*/ 0 h 7780948"/>
              <a:gd name="connsiteX7" fmla="*/ 7547038 w 7781021"/>
              <a:gd name="connsiteY7" fmla="*/ 103047 h 7780948"/>
              <a:gd name="connsiteX8" fmla="*/ 4006962 w 7781021"/>
              <a:gd name="connsiteY8" fmla="*/ 103047 h 7780948"/>
              <a:gd name="connsiteX9" fmla="*/ 3890482 w 7781021"/>
              <a:gd name="connsiteY9" fmla="*/ 0 h 7780948"/>
              <a:gd name="connsiteX10" fmla="*/ 3773995 w 7781021"/>
              <a:gd name="connsiteY10" fmla="*/ 103047 h 7780948"/>
              <a:gd name="connsiteX11" fmla="*/ 233950 w 7781021"/>
              <a:gd name="connsiteY11" fmla="*/ 103047 h 7780948"/>
              <a:gd name="connsiteX12" fmla="*/ 117468 w 7781021"/>
              <a:gd name="connsiteY12" fmla="*/ 0 h 7780948"/>
              <a:gd name="connsiteX13" fmla="*/ 0 w 7781021"/>
              <a:gd name="connsiteY13" fmla="*/ 117468 h 7780948"/>
              <a:gd name="connsiteX14" fmla="*/ 103047 w 7781021"/>
              <a:gd name="connsiteY14" fmla="*/ 233950 h 7780948"/>
              <a:gd name="connsiteX15" fmla="*/ 103047 w 7781021"/>
              <a:gd name="connsiteY15" fmla="*/ 3773995 h 7780948"/>
              <a:gd name="connsiteX16" fmla="*/ 0 w 7781021"/>
              <a:gd name="connsiteY16" fmla="*/ 3890482 h 7780948"/>
              <a:gd name="connsiteX17" fmla="*/ 103047 w 7781021"/>
              <a:gd name="connsiteY17" fmla="*/ 4006962 h 7780948"/>
              <a:gd name="connsiteX18" fmla="*/ 103047 w 7781021"/>
              <a:gd name="connsiteY18" fmla="*/ 7547038 h 7780948"/>
              <a:gd name="connsiteX19" fmla="*/ 0 w 7781021"/>
              <a:gd name="connsiteY19" fmla="*/ 7663489 h 7780948"/>
              <a:gd name="connsiteX20" fmla="*/ 117468 w 7781021"/>
              <a:gd name="connsiteY20" fmla="*/ 7780949 h 7780948"/>
              <a:gd name="connsiteX21" fmla="*/ 233950 w 7781021"/>
              <a:gd name="connsiteY21" fmla="*/ 7677910 h 7780948"/>
              <a:gd name="connsiteX22" fmla="*/ 3773995 w 7781021"/>
              <a:gd name="connsiteY22" fmla="*/ 7677910 h 7780948"/>
              <a:gd name="connsiteX23" fmla="*/ 3890482 w 7781021"/>
              <a:gd name="connsiteY23" fmla="*/ 7780949 h 7780948"/>
              <a:gd name="connsiteX24" fmla="*/ 4006962 w 7781021"/>
              <a:gd name="connsiteY24" fmla="*/ 7677910 h 7780948"/>
              <a:gd name="connsiteX25" fmla="*/ 7547038 w 7781021"/>
              <a:gd name="connsiteY25" fmla="*/ 7677910 h 7780948"/>
              <a:gd name="connsiteX26" fmla="*/ 7663489 w 7781021"/>
              <a:gd name="connsiteY26" fmla="*/ 7780949 h 7780948"/>
              <a:gd name="connsiteX27" fmla="*/ 7780949 w 7781021"/>
              <a:gd name="connsiteY27" fmla="*/ 7663489 h 7780948"/>
              <a:gd name="connsiteX28" fmla="*/ 7677910 w 7781021"/>
              <a:gd name="connsiteY28" fmla="*/ 7547038 h 7780948"/>
              <a:gd name="connsiteX29" fmla="*/ 7752179 w 7781021"/>
              <a:gd name="connsiteY29" fmla="*/ 3890446 h 7780948"/>
              <a:gd name="connsiteX30" fmla="*/ 7677910 w 7781021"/>
              <a:gd name="connsiteY30" fmla="*/ 3977795 h 7780948"/>
              <a:gd name="connsiteX31" fmla="*/ 7663560 w 7781021"/>
              <a:gd name="connsiteY31" fmla="*/ 3979071 h 7780948"/>
              <a:gd name="connsiteX32" fmla="*/ 7649068 w 7781021"/>
              <a:gd name="connsiteY32" fmla="*/ 3977781 h 7780948"/>
              <a:gd name="connsiteX33" fmla="*/ 7574871 w 7781021"/>
              <a:gd name="connsiteY33" fmla="*/ 3890446 h 7780948"/>
              <a:gd name="connsiteX34" fmla="*/ 7649068 w 7781021"/>
              <a:gd name="connsiteY34" fmla="*/ 3803104 h 7780948"/>
              <a:gd name="connsiteX35" fmla="*/ 7663560 w 7781021"/>
              <a:gd name="connsiteY35" fmla="*/ 3801821 h 7780948"/>
              <a:gd name="connsiteX36" fmla="*/ 7677910 w 7781021"/>
              <a:gd name="connsiteY36" fmla="*/ 3803097 h 7780948"/>
              <a:gd name="connsiteX37" fmla="*/ 7752179 w 7781021"/>
              <a:gd name="connsiteY37" fmla="*/ 3890446 h 7780948"/>
              <a:gd name="connsiteX38" fmla="*/ 7576168 w 7781021"/>
              <a:gd name="connsiteY38" fmla="*/ 103047 h 7780948"/>
              <a:gd name="connsiteX39" fmla="*/ 7663489 w 7781021"/>
              <a:gd name="connsiteY39" fmla="*/ 28842 h 7780948"/>
              <a:gd name="connsiteX40" fmla="*/ 7752107 w 7781021"/>
              <a:gd name="connsiteY40" fmla="*/ 117468 h 7780948"/>
              <a:gd name="connsiteX41" fmla="*/ 7677910 w 7781021"/>
              <a:gd name="connsiteY41" fmla="*/ 204805 h 7780948"/>
              <a:gd name="connsiteX42" fmla="*/ 7663489 w 7781021"/>
              <a:gd name="connsiteY42" fmla="*/ 206087 h 7780948"/>
              <a:gd name="connsiteX43" fmla="*/ 7649068 w 7781021"/>
              <a:gd name="connsiteY43" fmla="*/ 204805 h 7780948"/>
              <a:gd name="connsiteX44" fmla="*/ 7576168 w 7781021"/>
              <a:gd name="connsiteY44" fmla="*/ 131889 h 7780948"/>
              <a:gd name="connsiteX45" fmla="*/ 7574871 w 7781021"/>
              <a:gd name="connsiteY45" fmla="*/ 117468 h 7780948"/>
              <a:gd name="connsiteX46" fmla="*/ 7576168 w 7781021"/>
              <a:gd name="connsiteY46" fmla="*/ 103047 h 7780948"/>
              <a:gd name="connsiteX47" fmla="*/ 3803140 w 7781021"/>
              <a:gd name="connsiteY47" fmla="*/ 103047 h 7780948"/>
              <a:gd name="connsiteX48" fmla="*/ 3890482 w 7781021"/>
              <a:gd name="connsiteY48" fmla="*/ 28842 h 7780948"/>
              <a:gd name="connsiteX49" fmla="*/ 3977817 w 7781021"/>
              <a:gd name="connsiteY49" fmla="*/ 103047 h 7780948"/>
              <a:gd name="connsiteX50" fmla="*/ 3979100 w 7781021"/>
              <a:gd name="connsiteY50" fmla="*/ 117468 h 7780948"/>
              <a:gd name="connsiteX51" fmla="*/ 3977817 w 7781021"/>
              <a:gd name="connsiteY51" fmla="*/ 131889 h 7780948"/>
              <a:gd name="connsiteX52" fmla="*/ 3890482 w 7781021"/>
              <a:gd name="connsiteY52" fmla="*/ 206087 h 7780948"/>
              <a:gd name="connsiteX53" fmla="*/ 3803140 w 7781021"/>
              <a:gd name="connsiteY53" fmla="*/ 131889 h 7780948"/>
              <a:gd name="connsiteX54" fmla="*/ 3801857 w 7781021"/>
              <a:gd name="connsiteY54" fmla="*/ 117468 h 7780948"/>
              <a:gd name="connsiteX55" fmla="*/ 3803140 w 7781021"/>
              <a:gd name="connsiteY55" fmla="*/ 103047 h 7780948"/>
              <a:gd name="connsiteX56" fmla="*/ 28842 w 7781021"/>
              <a:gd name="connsiteY56" fmla="*/ 117468 h 7780948"/>
              <a:gd name="connsiteX57" fmla="*/ 117468 w 7781021"/>
              <a:gd name="connsiteY57" fmla="*/ 28842 h 7780948"/>
              <a:gd name="connsiteX58" fmla="*/ 204805 w 7781021"/>
              <a:gd name="connsiteY58" fmla="*/ 103047 h 7780948"/>
              <a:gd name="connsiteX59" fmla="*/ 206087 w 7781021"/>
              <a:gd name="connsiteY59" fmla="*/ 117468 h 7780948"/>
              <a:gd name="connsiteX60" fmla="*/ 204805 w 7781021"/>
              <a:gd name="connsiteY60" fmla="*/ 131889 h 7780948"/>
              <a:gd name="connsiteX61" fmla="*/ 131889 w 7781021"/>
              <a:gd name="connsiteY61" fmla="*/ 204806 h 7780948"/>
              <a:gd name="connsiteX62" fmla="*/ 117468 w 7781021"/>
              <a:gd name="connsiteY62" fmla="*/ 206087 h 7780948"/>
              <a:gd name="connsiteX63" fmla="*/ 103047 w 7781021"/>
              <a:gd name="connsiteY63" fmla="*/ 204806 h 7780948"/>
              <a:gd name="connsiteX64" fmla="*/ 28842 w 7781021"/>
              <a:gd name="connsiteY64" fmla="*/ 117468 h 7780948"/>
              <a:gd name="connsiteX65" fmla="*/ 28842 w 7781021"/>
              <a:gd name="connsiteY65" fmla="*/ 3890482 h 7780948"/>
              <a:gd name="connsiteX66" fmla="*/ 103047 w 7781021"/>
              <a:gd name="connsiteY66" fmla="*/ 3803140 h 7780948"/>
              <a:gd name="connsiteX67" fmla="*/ 117468 w 7781021"/>
              <a:gd name="connsiteY67" fmla="*/ 3801857 h 7780948"/>
              <a:gd name="connsiteX68" fmla="*/ 131889 w 7781021"/>
              <a:gd name="connsiteY68" fmla="*/ 3803140 h 7780948"/>
              <a:gd name="connsiteX69" fmla="*/ 206087 w 7781021"/>
              <a:gd name="connsiteY69" fmla="*/ 3890482 h 7780948"/>
              <a:gd name="connsiteX70" fmla="*/ 131889 w 7781021"/>
              <a:gd name="connsiteY70" fmla="*/ 3977817 h 7780948"/>
              <a:gd name="connsiteX71" fmla="*/ 117468 w 7781021"/>
              <a:gd name="connsiteY71" fmla="*/ 3979100 h 7780948"/>
              <a:gd name="connsiteX72" fmla="*/ 103047 w 7781021"/>
              <a:gd name="connsiteY72" fmla="*/ 3977817 h 7780948"/>
              <a:gd name="connsiteX73" fmla="*/ 28842 w 7781021"/>
              <a:gd name="connsiteY73" fmla="*/ 3890482 h 7780948"/>
              <a:gd name="connsiteX74" fmla="*/ 204805 w 7781021"/>
              <a:gd name="connsiteY74" fmla="*/ 7677910 h 7780948"/>
              <a:gd name="connsiteX75" fmla="*/ 117468 w 7781021"/>
              <a:gd name="connsiteY75" fmla="*/ 7752107 h 7780948"/>
              <a:gd name="connsiteX76" fmla="*/ 28842 w 7781021"/>
              <a:gd name="connsiteY76" fmla="*/ 7663489 h 7780948"/>
              <a:gd name="connsiteX77" fmla="*/ 103047 w 7781021"/>
              <a:gd name="connsiteY77" fmla="*/ 7576168 h 7780948"/>
              <a:gd name="connsiteX78" fmla="*/ 117468 w 7781021"/>
              <a:gd name="connsiteY78" fmla="*/ 7574871 h 7780948"/>
              <a:gd name="connsiteX79" fmla="*/ 131889 w 7781021"/>
              <a:gd name="connsiteY79" fmla="*/ 7576168 h 7780948"/>
              <a:gd name="connsiteX80" fmla="*/ 204805 w 7781021"/>
              <a:gd name="connsiteY80" fmla="*/ 7649068 h 7780948"/>
              <a:gd name="connsiteX81" fmla="*/ 206087 w 7781021"/>
              <a:gd name="connsiteY81" fmla="*/ 7663489 h 7780948"/>
              <a:gd name="connsiteX82" fmla="*/ 204805 w 7781021"/>
              <a:gd name="connsiteY82" fmla="*/ 7677910 h 7780948"/>
              <a:gd name="connsiteX83" fmla="*/ 3977817 w 7781021"/>
              <a:gd name="connsiteY83" fmla="*/ 7677910 h 7780948"/>
              <a:gd name="connsiteX84" fmla="*/ 3890482 w 7781021"/>
              <a:gd name="connsiteY84" fmla="*/ 7752107 h 7780948"/>
              <a:gd name="connsiteX85" fmla="*/ 3803140 w 7781021"/>
              <a:gd name="connsiteY85" fmla="*/ 7677910 h 7780948"/>
              <a:gd name="connsiteX86" fmla="*/ 3801857 w 7781021"/>
              <a:gd name="connsiteY86" fmla="*/ 7663489 h 7780948"/>
              <a:gd name="connsiteX87" fmla="*/ 3803140 w 7781021"/>
              <a:gd name="connsiteY87" fmla="*/ 7649068 h 7780948"/>
              <a:gd name="connsiteX88" fmla="*/ 3890482 w 7781021"/>
              <a:gd name="connsiteY88" fmla="*/ 7574871 h 7780948"/>
              <a:gd name="connsiteX89" fmla="*/ 3977817 w 7781021"/>
              <a:gd name="connsiteY89" fmla="*/ 7649068 h 7780948"/>
              <a:gd name="connsiteX90" fmla="*/ 3979100 w 7781021"/>
              <a:gd name="connsiteY90" fmla="*/ 7663489 h 7780948"/>
              <a:gd name="connsiteX91" fmla="*/ 3977817 w 7781021"/>
              <a:gd name="connsiteY91" fmla="*/ 7677910 h 7780948"/>
              <a:gd name="connsiteX92" fmla="*/ 4006962 w 7781021"/>
              <a:gd name="connsiteY92" fmla="*/ 7649068 h 7780948"/>
              <a:gd name="connsiteX93" fmla="*/ 3890482 w 7781021"/>
              <a:gd name="connsiteY93" fmla="*/ 7546028 h 7780948"/>
              <a:gd name="connsiteX94" fmla="*/ 3773995 w 7781021"/>
              <a:gd name="connsiteY94" fmla="*/ 7649068 h 7780948"/>
              <a:gd name="connsiteX95" fmla="*/ 233950 w 7781021"/>
              <a:gd name="connsiteY95" fmla="*/ 7649068 h 7780948"/>
              <a:gd name="connsiteX96" fmla="*/ 131889 w 7781021"/>
              <a:gd name="connsiteY96" fmla="*/ 7547038 h 7780948"/>
              <a:gd name="connsiteX97" fmla="*/ 131889 w 7781021"/>
              <a:gd name="connsiteY97" fmla="*/ 4006962 h 7780948"/>
              <a:gd name="connsiteX98" fmla="*/ 234929 w 7781021"/>
              <a:gd name="connsiteY98" fmla="*/ 3890482 h 7780948"/>
              <a:gd name="connsiteX99" fmla="*/ 131889 w 7781021"/>
              <a:gd name="connsiteY99" fmla="*/ 3773995 h 7780948"/>
              <a:gd name="connsiteX100" fmla="*/ 131889 w 7781021"/>
              <a:gd name="connsiteY100" fmla="*/ 233950 h 7780948"/>
              <a:gd name="connsiteX101" fmla="*/ 233950 w 7781021"/>
              <a:gd name="connsiteY101" fmla="*/ 131889 h 7780948"/>
              <a:gd name="connsiteX102" fmla="*/ 3773995 w 7781021"/>
              <a:gd name="connsiteY102" fmla="*/ 131889 h 7780948"/>
              <a:gd name="connsiteX103" fmla="*/ 3890482 w 7781021"/>
              <a:gd name="connsiteY103" fmla="*/ 234929 h 7780948"/>
              <a:gd name="connsiteX104" fmla="*/ 4006962 w 7781021"/>
              <a:gd name="connsiteY104" fmla="*/ 131889 h 7780948"/>
              <a:gd name="connsiteX105" fmla="*/ 7547038 w 7781021"/>
              <a:gd name="connsiteY105" fmla="*/ 131889 h 7780948"/>
              <a:gd name="connsiteX106" fmla="*/ 7649068 w 7781021"/>
              <a:gd name="connsiteY106" fmla="*/ 233950 h 7780948"/>
              <a:gd name="connsiteX107" fmla="*/ 7649068 w 7781021"/>
              <a:gd name="connsiteY107" fmla="*/ 3773966 h 7780948"/>
              <a:gd name="connsiteX108" fmla="*/ 7546028 w 7781021"/>
              <a:gd name="connsiteY108" fmla="*/ 3890446 h 7780948"/>
              <a:gd name="connsiteX109" fmla="*/ 7649068 w 7781021"/>
              <a:gd name="connsiteY109" fmla="*/ 4006926 h 7780948"/>
              <a:gd name="connsiteX110" fmla="*/ 7649068 w 7781021"/>
              <a:gd name="connsiteY110" fmla="*/ 7547038 h 7780948"/>
              <a:gd name="connsiteX111" fmla="*/ 7547038 w 7781021"/>
              <a:gd name="connsiteY111" fmla="*/ 7649068 h 7780948"/>
              <a:gd name="connsiteX112" fmla="*/ 4006962 w 7781021"/>
              <a:gd name="connsiteY112" fmla="*/ 7649068 h 7780948"/>
              <a:gd name="connsiteX113" fmla="*/ 7663489 w 7781021"/>
              <a:gd name="connsiteY113" fmla="*/ 7752107 h 7780948"/>
              <a:gd name="connsiteX114" fmla="*/ 7576168 w 7781021"/>
              <a:gd name="connsiteY114" fmla="*/ 7677910 h 7780948"/>
              <a:gd name="connsiteX115" fmla="*/ 7574871 w 7781021"/>
              <a:gd name="connsiteY115" fmla="*/ 7663489 h 7780948"/>
              <a:gd name="connsiteX116" fmla="*/ 7576168 w 7781021"/>
              <a:gd name="connsiteY116" fmla="*/ 7649068 h 7780948"/>
              <a:gd name="connsiteX117" fmla="*/ 7649068 w 7781021"/>
              <a:gd name="connsiteY117" fmla="*/ 7576168 h 7780948"/>
              <a:gd name="connsiteX118" fmla="*/ 7663489 w 7781021"/>
              <a:gd name="connsiteY118" fmla="*/ 7574871 h 7780948"/>
              <a:gd name="connsiteX119" fmla="*/ 7677910 w 7781021"/>
              <a:gd name="connsiteY119" fmla="*/ 7576168 h 7780948"/>
              <a:gd name="connsiteX120" fmla="*/ 7752107 w 7781021"/>
              <a:gd name="connsiteY120" fmla="*/ 7663489 h 7780948"/>
              <a:gd name="connsiteX121" fmla="*/ 7663489 w 7781021"/>
              <a:gd name="connsiteY121" fmla="*/ 7752107 h 7780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</a:cxnLst>
            <a:rect l="l" t="t" r="r" b="b"/>
            <a:pathLst>
              <a:path w="7781021" h="7780948">
                <a:moveTo>
                  <a:pt x="7677910" y="7547038"/>
                </a:moveTo>
                <a:lnTo>
                  <a:pt x="7677910" y="4006940"/>
                </a:lnTo>
                <a:cubicBezTo>
                  <a:pt x="7735883" y="3999809"/>
                  <a:pt x="7781021" y="3950337"/>
                  <a:pt x="7781021" y="3890446"/>
                </a:cubicBezTo>
                <a:cubicBezTo>
                  <a:pt x="7781021" y="3830555"/>
                  <a:pt x="7735883" y="3781083"/>
                  <a:pt x="7677910" y="3773952"/>
                </a:cubicBezTo>
                <a:lnTo>
                  <a:pt x="7677910" y="233950"/>
                </a:lnTo>
                <a:cubicBezTo>
                  <a:pt x="7735883" y="226806"/>
                  <a:pt x="7780949" y="177345"/>
                  <a:pt x="7780949" y="117468"/>
                </a:cubicBezTo>
                <a:cubicBezTo>
                  <a:pt x="7780949" y="52699"/>
                  <a:pt x="7728240" y="0"/>
                  <a:pt x="7663489" y="0"/>
                </a:cubicBezTo>
                <a:cubicBezTo>
                  <a:pt x="7603641" y="0"/>
                  <a:pt x="7554176" y="45070"/>
                  <a:pt x="7547038" y="103047"/>
                </a:cubicBezTo>
                <a:lnTo>
                  <a:pt x="4006962" y="103047"/>
                </a:lnTo>
                <a:cubicBezTo>
                  <a:pt x="3999816" y="45070"/>
                  <a:pt x="3950358" y="0"/>
                  <a:pt x="3890482" y="0"/>
                </a:cubicBezTo>
                <a:cubicBezTo>
                  <a:pt x="3830605" y="0"/>
                  <a:pt x="3781133" y="45070"/>
                  <a:pt x="3773995" y="103047"/>
                </a:cubicBezTo>
                <a:lnTo>
                  <a:pt x="233950" y="103047"/>
                </a:lnTo>
                <a:cubicBezTo>
                  <a:pt x="226806" y="45070"/>
                  <a:pt x="177344" y="0"/>
                  <a:pt x="117468" y="0"/>
                </a:cubicBezTo>
                <a:cubicBezTo>
                  <a:pt x="52699" y="0"/>
                  <a:pt x="0" y="52699"/>
                  <a:pt x="0" y="117468"/>
                </a:cubicBezTo>
                <a:cubicBezTo>
                  <a:pt x="0" y="177345"/>
                  <a:pt x="45070" y="226806"/>
                  <a:pt x="103047" y="233950"/>
                </a:cubicBezTo>
                <a:lnTo>
                  <a:pt x="103047" y="3773995"/>
                </a:lnTo>
                <a:cubicBezTo>
                  <a:pt x="45070" y="3781133"/>
                  <a:pt x="0" y="3830605"/>
                  <a:pt x="0" y="3890482"/>
                </a:cubicBezTo>
                <a:cubicBezTo>
                  <a:pt x="0" y="3950359"/>
                  <a:pt x="45070" y="3999816"/>
                  <a:pt x="103047" y="4006962"/>
                </a:cubicBezTo>
                <a:lnTo>
                  <a:pt x="103047" y="7547038"/>
                </a:lnTo>
                <a:cubicBezTo>
                  <a:pt x="45070" y="7554176"/>
                  <a:pt x="0" y="7603641"/>
                  <a:pt x="0" y="7663489"/>
                </a:cubicBezTo>
                <a:cubicBezTo>
                  <a:pt x="0" y="7728240"/>
                  <a:pt x="52699" y="7780949"/>
                  <a:pt x="117468" y="7780949"/>
                </a:cubicBezTo>
                <a:cubicBezTo>
                  <a:pt x="177344" y="7780949"/>
                  <a:pt x="226806" y="7735883"/>
                  <a:pt x="233950" y="7677910"/>
                </a:cubicBezTo>
                <a:lnTo>
                  <a:pt x="3773995" y="7677910"/>
                </a:lnTo>
                <a:cubicBezTo>
                  <a:pt x="3781133" y="7735883"/>
                  <a:pt x="3830605" y="7780949"/>
                  <a:pt x="3890482" y="7780949"/>
                </a:cubicBezTo>
                <a:cubicBezTo>
                  <a:pt x="3950358" y="7780949"/>
                  <a:pt x="3999816" y="7735883"/>
                  <a:pt x="4006962" y="7677910"/>
                </a:cubicBezTo>
                <a:lnTo>
                  <a:pt x="7547038" y="7677910"/>
                </a:lnTo>
                <a:cubicBezTo>
                  <a:pt x="7554176" y="7735883"/>
                  <a:pt x="7603641" y="7780949"/>
                  <a:pt x="7663489" y="7780949"/>
                </a:cubicBezTo>
                <a:cubicBezTo>
                  <a:pt x="7728240" y="7780949"/>
                  <a:pt x="7780949" y="7728240"/>
                  <a:pt x="7780949" y="7663489"/>
                </a:cubicBezTo>
                <a:cubicBezTo>
                  <a:pt x="7780949" y="7603641"/>
                  <a:pt x="7735883" y="7554176"/>
                  <a:pt x="7677910" y="7547038"/>
                </a:cubicBezTo>
                <a:close/>
                <a:moveTo>
                  <a:pt x="7752179" y="3890446"/>
                </a:moveTo>
                <a:cubicBezTo>
                  <a:pt x="7752179" y="3934402"/>
                  <a:pt x="7719948" y="3970887"/>
                  <a:pt x="7677910" y="3977795"/>
                </a:cubicBezTo>
                <a:cubicBezTo>
                  <a:pt x="7673223" y="3978567"/>
                  <a:pt x="7668464" y="3979071"/>
                  <a:pt x="7663560" y="3979071"/>
                </a:cubicBezTo>
                <a:cubicBezTo>
                  <a:pt x="7658586" y="3979071"/>
                  <a:pt x="7653754" y="3978567"/>
                  <a:pt x="7649068" y="3977781"/>
                </a:cubicBezTo>
                <a:cubicBezTo>
                  <a:pt x="7607102" y="3970851"/>
                  <a:pt x="7574871" y="3934380"/>
                  <a:pt x="7574871" y="3890446"/>
                </a:cubicBezTo>
                <a:cubicBezTo>
                  <a:pt x="7574871" y="3846512"/>
                  <a:pt x="7607102" y="3810041"/>
                  <a:pt x="7649068" y="3803104"/>
                </a:cubicBezTo>
                <a:cubicBezTo>
                  <a:pt x="7653754" y="3802325"/>
                  <a:pt x="7658586" y="3801821"/>
                  <a:pt x="7663560" y="3801821"/>
                </a:cubicBezTo>
                <a:cubicBezTo>
                  <a:pt x="7668464" y="3801821"/>
                  <a:pt x="7673223" y="3802325"/>
                  <a:pt x="7677910" y="3803097"/>
                </a:cubicBezTo>
                <a:cubicBezTo>
                  <a:pt x="7719948" y="3810005"/>
                  <a:pt x="7752179" y="3846483"/>
                  <a:pt x="7752179" y="3890446"/>
                </a:cubicBezTo>
                <a:close/>
                <a:moveTo>
                  <a:pt x="7576168" y="103047"/>
                </a:moveTo>
                <a:cubicBezTo>
                  <a:pt x="7583091" y="61030"/>
                  <a:pt x="7619576" y="28842"/>
                  <a:pt x="7663489" y="28842"/>
                </a:cubicBezTo>
                <a:cubicBezTo>
                  <a:pt x="7712376" y="28842"/>
                  <a:pt x="7752107" y="68599"/>
                  <a:pt x="7752107" y="117468"/>
                </a:cubicBezTo>
                <a:cubicBezTo>
                  <a:pt x="7752107" y="161409"/>
                  <a:pt x="7719948" y="197885"/>
                  <a:pt x="7677910" y="204805"/>
                </a:cubicBezTo>
                <a:cubicBezTo>
                  <a:pt x="7673223" y="205581"/>
                  <a:pt x="7668392" y="206087"/>
                  <a:pt x="7663489" y="206087"/>
                </a:cubicBezTo>
                <a:cubicBezTo>
                  <a:pt x="7658586" y="206087"/>
                  <a:pt x="7653754" y="205581"/>
                  <a:pt x="7649068" y="204805"/>
                </a:cubicBezTo>
                <a:cubicBezTo>
                  <a:pt x="7611789" y="198659"/>
                  <a:pt x="7582298" y="169197"/>
                  <a:pt x="7576168" y="131889"/>
                </a:cubicBezTo>
                <a:cubicBezTo>
                  <a:pt x="7575375" y="127183"/>
                  <a:pt x="7574871" y="122389"/>
                  <a:pt x="7574871" y="117468"/>
                </a:cubicBezTo>
                <a:cubicBezTo>
                  <a:pt x="7574871" y="112547"/>
                  <a:pt x="7575375" y="107752"/>
                  <a:pt x="7576168" y="103047"/>
                </a:cubicBezTo>
                <a:close/>
                <a:moveTo>
                  <a:pt x="3803140" y="103047"/>
                </a:moveTo>
                <a:cubicBezTo>
                  <a:pt x="3810055" y="61030"/>
                  <a:pt x="3846533" y="28842"/>
                  <a:pt x="3890482" y="28842"/>
                </a:cubicBezTo>
                <a:cubicBezTo>
                  <a:pt x="3934423" y="28842"/>
                  <a:pt x="3970894" y="61030"/>
                  <a:pt x="3977817" y="103047"/>
                </a:cubicBezTo>
                <a:cubicBezTo>
                  <a:pt x="3978595" y="107752"/>
                  <a:pt x="3979100" y="112547"/>
                  <a:pt x="3979100" y="117468"/>
                </a:cubicBezTo>
                <a:cubicBezTo>
                  <a:pt x="3979100" y="122389"/>
                  <a:pt x="3978595" y="127183"/>
                  <a:pt x="3977817" y="131889"/>
                </a:cubicBezTo>
                <a:cubicBezTo>
                  <a:pt x="3970894" y="173901"/>
                  <a:pt x="3934423" y="206087"/>
                  <a:pt x="3890482" y="206087"/>
                </a:cubicBezTo>
                <a:cubicBezTo>
                  <a:pt x="3846533" y="206087"/>
                  <a:pt x="3810055" y="173901"/>
                  <a:pt x="3803140" y="131889"/>
                </a:cubicBezTo>
                <a:cubicBezTo>
                  <a:pt x="3802361" y="127183"/>
                  <a:pt x="3801857" y="122389"/>
                  <a:pt x="3801857" y="117468"/>
                </a:cubicBezTo>
                <a:cubicBezTo>
                  <a:pt x="3801857" y="112547"/>
                  <a:pt x="3802361" y="107752"/>
                  <a:pt x="3803140" y="103047"/>
                </a:cubicBezTo>
                <a:close/>
                <a:moveTo>
                  <a:pt x="28842" y="117468"/>
                </a:moveTo>
                <a:cubicBezTo>
                  <a:pt x="28842" y="68599"/>
                  <a:pt x="68599" y="28842"/>
                  <a:pt x="117468" y="28842"/>
                </a:cubicBezTo>
                <a:cubicBezTo>
                  <a:pt x="161409" y="28842"/>
                  <a:pt x="197885" y="61030"/>
                  <a:pt x="204805" y="103047"/>
                </a:cubicBezTo>
                <a:cubicBezTo>
                  <a:pt x="205581" y="107752"/>
                  <a:pt x="206087" y="112547"/>
                  <a:pt x="206087" y="117468"/>
                </a:cubicBezTo>
                <a:cubicBezTo>
                  <a:pt x="206087" y="122389"/>
                  <a:pt x="205581" y="127183"/>
                  <a:pt x="204805" y="131889"/>
                </a:cubicBezTo>
                <a:cubicBezTo>
                  <a:pt x="198658" y="169195"/>
                  <a:pt x="169195" y="198658"/>
                  <a:pt x="131889" y="204806"/>
                </a:cubicBezTo>
                <a:cubicBezTo>
                  <a:pt x="127183" y="205581"/>
                  <a:pt x="122390" y="206087"/>
                  <a:pt x="117468" y="206087"/>
                </a:cubicBezTo>
                <a:cubicBezTo>
                  <a:pt x="112546" y="206087"/>
                  <a:pt x="107752" y="205581"/>
                  <a:pt x="103047" y="204806"/>
                </a:cubicBezTo>
                <a:cubicBezTo>
                  <a:pt x="61030" y="197885"/>
                  <a:pt x="28842" y="161409"/>
                  <a:pt x="28842" y="117468"/>
                </a:cubicBezTo>
                <a:close/>
                <a:moveTo>
                  <a:pt x="28842" y="3890482"/>
                </a:moveTo>
                <a:cubicBezTo>
                  <a:pt x="28842" y="3846533"/>
                  <a:pt x="61030" y="3810055"/>
                  <a:pt x="103047" y="3803140"/>
                </a:cubicBezTo>
                <a:cubicBezTo>
                  <a:pt x="107752" y="3802361"/>
                  <a:pt x="112546" y="3801857"/>
                  <a:pt x="117468" y="3801857"/>
                </a:cubicBezTo>
                <a:cubicBezTo>
                  <a:pt x="122390" y="3801857"/>
                  <a:pt x="127183" y="3802361"/>
                  <a:pt x="131889" y="3803140"/>
                </a:cubicBezTo>
                <a:cubicBezTo>
                  <a:pt x="173901" y="3810055"/>
                  <a:pt x="206087" y="3846533"/>
                  <a:pt x="206087" y="3890482"/>
                </a:cubicBezTo>
                <a:cubicBezTo>
                  <a:pt x="206087" y="3934423"/>
                  <a:pt x="173901" y="3970894"/>
                  <a:pt x="131889" y="3977817"/>
                </a:cubicBezTo>
                <a:cubicBezTo>
                  <a:pt x="127183" y="3978595"/>
                  <a:pt x="122390" y="3979100"/>
                  <a:pt x="117468" y="3979100"/>
                </a:cubicBezTo>
                <a:cubicBezTo>
                  <a:pt x="112546" y="3979100"/>
                  <a:pt x="107752" y="3978595"/>
                  <a:pt x="103047" y="3977817"/>
                </a:cubicBezTo>
                <a:cubicBezTo>
                  <a:pt x="61030" y="3970894"/>
                  <a:pt x="28842" y="3934423"/>
                  <a:pt x="28842" y="3890482"/>
                </a:cubicBezTo>
                <a:close/>
                <a:moveTo>
                  <a:pt x="204805" y="7677910"/>
                </a:moveTo>
                <a:cubicBezTo>
                  <a:pt x="197885" y="7719948"/>
                  <a:pt x="161409" y="7752107"/>
                  <a:pt x="117468" y="7752107"/>
                </a:cubicBezTo>
                <a:cubicBezTo>
                  <a:pt x="68599" y="7752107"/>
                  <a:pt x="28842" y="7712376"/>
                  <a:pt x="28842" y="7663489"/>
                </a:cubicBezTo>
                <a:cubicBezTo>
                  <a:pt x="28842" y="7619576"/>
                  <a:pt x="61030" y="7583091"/>
                  <a:pt x="103047" y="7576168"/>
                </a:cubicBezTo>
                <a:cubicBezTo>
                  <a:pt x="107752" y="7575375"/>
                  <a:pt x="112546" y="7574871"/>
                  <a:pt x="117468" y="7574871"/>
                </a:cubicBezTo>
                <a:cubicBezTo>
                  <a:pt x="122390" y="7574871"/>
                  <a:pt x="127183" y="7575375"/>
                  <a:pt x="131889" y="7576168"/>
                </a:cubicBezTo>
                <a:cubicBezTo>
                  <a:pt x="169195" y="7582298"/>
                  <a:pt x="198658" y="7611789"/>
                  <a:pt x="204805" y="7649068"/>
                </a:cubicBezTo>
                <a:cubicBezTo>
                  <a:pt x="205581" y="7653754"/>
                  <a:pt x="206087" y="7658586"/>
                  <a:pt x="206087" y="7663489"/>
                </a:cubicBezTo>
                <a:cubicBezTo>
                  <a:pt x="206087" y="7668392"/>
                  <a:pt x="205581" y="7673223"/>
                  <a:pt x="204805" y="7677910"/>
                </a:cubicBezTo>
                <a:close/>
                <a:moveTo>
                  <a:pt x="3977817" y="7677910"/>
                </a:moveTo>
                <a:cubicBezTo>
                  <a:pt x="3970894" y="7719948"/>
                  <a:pt x="3934423" y="7752107"/>
                  <a:pt x="3890482" y="7752107"/>
                </a:cubicBezTo>
                <a:cubicBezTo>
                  <a:pt x="3846533" y="7752107"/>
                  <a:pt x="3810055" y="7719948"/>
                  <a:pt x="3803140" y="7677910"/>
                </a:cubicBezTo>
                <a:cubicBezTo>
                  <a:pt x="3802361" y="7673223"/>
                  <a:pt x="3801857" y="7668392"/>
                  <a:pt x="3801857" y="7663489"/>
                </a:cubicBezTo>
                <a:cubicBezTo>
                  <a:pt x="3801857" y="7658586"/>
                  <a:pt x="3802361" y="7653754"/>
                  <a:pt x="3803140" y="7649068"/>
                </a:cubicBezTo>
                <a:cubicBezTo>
                  <a:pt x="3810055" y="7607030"/>
                  <a:pt x="3846533" y="7574871"/>
                  <a:pt x="3890482" y="7574871"/>
                </a:cubicBezTo>
                <a:cubicBezTo>
                  <a:pt x="3934423" y="7574871"/>
                  <a:pt x="3970894" y="7607030"/>
                  <a:pt x="3977817" y="7649068"/>
                </a:cubicBezTo>
                <a:cubicBezTo>
                  <a:pt x="3978595" y="7653754"/>
                  <a:pt x="3979100" y="7658586"/>
                  <a:pt x="3979100" y="7663489"/>
                </a:cubicBezTo>
                <a:cubicBezTo>
                  <a:pt x="3979100" y="7668392"/>
                  <a:pt x="3978595" y="7673223"/>
                  <a:pt x="3977817" y="7677910"/>
                </a:cubicBezTo>
                <a:close/>
                <a:moveTo>
                  <a:pt x="4006962" y="7649068"/>
                </a:moveTo>
                <a:cubicBezTo>
                  <a:pt x="3999816" y="7591095"/>
                  <a:pt x="3950358" y="7546028"/>
                  <a:pt x="3890482" y="7546028"/>
                </a:cubicBezTo>
                <a:cubicBezTo>
                  <a:pt x="3830605" y="7546028"/>
                  <a:pt x="3781133" y="7591095"/>
                  <a:pt x="3773995" y="7649068"/>
                </a:cubicBezTo>
                <a:lnTo>
                  <a:pt x="233950" y="7649068"/>
                </a:lnTo>
                <a:cubicBezTo>
                  <a:pt x="227389" y="7595854"/>
                  <a:pt x="185129" y="7553599"/>
                  <a:pt x="131889" y="7547038"/>
                </a:cubicBezTo>
                <a:lnTo>
                  <a:pt x="131889" y="4006962"/>
                </a:lnTo>
                <a:cubicBezTo>
                  <a:pt x="189866" y="3999816"/>
                  <a:pt x="234929" y="3950359"/>
                  <a:pt x="234929" y="3890482"/>
                </a:cubicBezTo>
                <a:cubicBezTo>
                  <a:pt x="234929" y="3830605"/>
                  <a:pt x="189866" y="3781133"/>
                  <a:pt x="131889" y="3773995"/>
                </a:cubicBezTo>
                <a:lnTo>
                  <a:pt x="131889" y="233950"/>
                </a:lnTo>
                <a:cubicBezTo>
                  <a:pt x="185128" y="227389"/>
                  <a:pt x="227389" y="185129"/>
                  <a:pt x="233950" y="131889"/>
                </a:cubicBezTo>
                <a:lnTo>
                  <a:pt x="3773995" y="131889"/>
                </a:lnTo>
                <a:cubicBezTo>
                  <a:pt x="3781133" y="189865"/>
                  <a:pt x="3830605" y="234929"/>
                  <a:pt x="3890482" y="234929"/>
                </a:cubicBezTo>
                <a:cubicBezTo>
                  <a:pt x="3950358" y="234929"/>
                  <a:pt x="3999816" y="189865"/>
                  <a:pt x="4006962" y="131889"/>
                </a:cubicBezTo>
                <a:lnTo>
                  <a:pt x="7547038" y="131889"/>
                </a:lnTo>
                <a:cubicBezTo>
                  <a:pt x="7553599" y="185128"/>
                  <a:pt x="7595854" y="227389"/>
                  <a:pt x="7649068" y="233950"/>
                </a:cubicBezTo>
                <a:lnTo>
                  <a:pt x="7649068" y="3773966"/>
                </a:lnTo>
                <a:cubicBezTo>
                  <a:pt x="7591095" y="3781126"/>
                  <a:pt x="7546028" y="3830584"/>
                  <a:pt x="7546028" y="3890446"/>
                </a:cubicBezTo>
                <a:cubicBezTo>
                  <a:pt x="7546028" y="3950308"/>
                  <a:pt x="7591095" y="3999765"/>
                  <a:pt x="7649068" y="4006926"/>
                </a:cubicBezTo>
                <a:lnTo>
                  <a:pt x="7649068" y="7547038"/>
                </a:lnTo>
                <a:cubicBezTo>
                  <a:pt x="7595854" y="7553599"/>
                  <a:pt x="7553599" y="7595854"/>
                  <a:pt x="7547038" y="7649068"/>
                </a:cubicBezTo>
                <a:lnTo>
                  <a:pt x="4006962" y="7649068"/>
                </a:lnTo>
                <a:close/>
                <a:moveTo>
                  <a:pt x="7663489" y="7752107"/>
                </a:moveTo>
                <a:cubicBezTo>
                  <a:pt x="7619576" y="7752107"/>
                  <a:pt x="7583091" y="7719948"/>
                  <a:pt x="7576168" y="7677910"/>
                </a:cubicBezTo>
                <a:cubicBezTo>
                  <a:pt x="7575375" y="7673223"/>
                  <a:pt x="7574871" y="7668392"/>
                  <a:pt x="7574871" y="7663489"/>
                </a:cubicBezTo>
                <a:cubicBezTo>
                  <a:pt x="7574871" y="7658586"/>
                  <a:pt x="7575375" y="7653754"/>
                  <a:pt x="7576168" y="7649068"/>
                </a:cubicBezTo>
                <a:cubicBezTo>
                  <a:pt x="7582298" y="7611789"/>
                  <a:pt x="7611789" y="7582298"/>
                  <a:pt x="7649068" y="7576168"/>
                </a:cubicBezTo>
                <a:cubicBezTo>
                  <a:pt x="7653754" y="7575375"/>
                  <a:pt x="7658586" y="7574871"/>
                  <a:pt x="7663489" y="7574871"/>
                </a:cubicBezTo>
                <a:cubicBezTo>
                  <a:pt x="7668392" y="7574871"/>
                  <a:pt x="7673223" y="7575375"/>
                  <a:pt x="7677910" y="7576168"/>
                </a:cubicBezTo>
                <a:cubicBezTo>
                  <a:pt x="7719948" y="7583091"/>
                  <a:pt x="7752107" y="7619576"/>
                  <a:pt x="7752107" y="7663489"/>
                </a:cubicBezTo>
                <a:cubicBezTo>
                  <a:pt x="7752107" y="7712376"/>
                  <a:pt x="7712376" y="7752107"/>
                  <a:pt x="7663489" y="7752107"/>
                </a:cubicBezTo>
                <a:close/>
              </a:path>
            </a:pathLst>
          </a:custGeom>
          <a:solidFill>
            <a:schemeClr val="accent3"/>
          </a:solidFill>
          <a:ln w="7203" cap="flat">
            <a:noFill/>
            <a:prstDash val="solid"/>
            <a:miter/>
          </a:ln>
        </p:spPr>
        <p:txBody>
          <a:bodyPr rtlCol="0" anchor="ctr"/>
          <a:lstStyle/>
          <a:p>
            <a:endParaRPr lang="en-SV">
              <a:latin typeface="Montserrat" pitchFamily="2" charset="77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3BA4E3-9903-4C83-B173-9EB141E24F0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0865" y="7428901"/>
            <a:ext cx="2983130" cy="298313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CCEF1096-16F1-4F48-92EF-17CC8C840D60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42038" y="7428900"/>
            <a:ext cx="2114993" cy="2983130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80399584-8867-4E6F-AA0D-381E322237E1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47795" y="7604695"/>
            <a:ext cx="2983130" cy="2983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2543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459E6417-064A-98A5-A983-F82D6E02E3AE}"/>
              </a:ext>
            </a:extLst>
          </p:cNvPr>
          <p:cNvSpPr txBox="1"/>
          <p:nvPr/>
        </p:nvSpPr>
        <p:spPr>
          <a:xfrm>
            <a:off x="3161885" y="2763443"/>
            <a:ext cx="6082900" cy="754053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>
            <a:defPPr>
              <a:defRPr lang="en-SV"/>
            </a:defPPr>
            <a:lvl1pPr>
              <a:defRPr sz="4300" b="1">
                <a:solidFill>
                  <a:schemeClr val="tx2"/>
                </a:solidFill>
                <a:latin typeface="Montserrat" pitchFamily="2" charset="77"/>
                <a:ea typeface="Arimo" panose="020B0604020202020204" pitchFamily="34" charset="0"/>
                <a:cs typeface="Space Grotesk" pitchFamily="2" charset="77"/>
              </a:defRPr>
            </a:lvl1pPr>
            <a:lvl2pPr marL="914217" defTabSz="1828434">
              <a:defRPr sz="3600"/>
            </a:lvl2pPr>
            <a:lvl3pPr marL="1828434" defTabSz="1828434">
              <a:defRPr sz="3600"/>
            </a:lvl3pPr>
            <a:lvl4pPr marL="2742651" defTabSz="1828434">
              <a:defRPr sz="3600"/>
            </a:lvl4pPr>
            <a:lvl5pPr marL="3656868" defTabSz="1828434">
              <a:defRPr sz="3600"/>
            </a:lvl5pPr>
            <a:lvl6pPr marL="4571086" defTabSz="1828434">
              <a:defRPr sz="3600"/>
            </a:lvl6pPr>
            <a:lvl7pPr marL="5485303" defTabSz="1828434">
              <a:defRPr sz="3600"/>
            </a:lvl7pPr>
            <a:lvl8pPr marL="6399520" defTabSz="1828434">
              <a:defRPr sz="3600"/>
            </a:lvl8pPr>
            <a:lvl9pPr marL="7313737" defTabSz="1828434">
              <a:defRPr sz="3600"/>
            </a:lvl9pPr>
          </a:lstStyle>
          <a:p>
            <a:r>
              <a:rPr lang="en-US"/>
              <a:t>Parole - SHA256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2DEFA0E-7C23-7C05-D500-17C8ECBC8605}"/>
              </a:ext>
            </a:extLst>
          </p:cNvPr>
          <p:cNvSpPr txBox="1"/>
          <p:nvPr/>
        </p:nvSpPr>
        <p:spPr>
          <a:xfrm>
            <a:off x="1531938" y="951458"/>
            <a:ext cx="10537968" cy="1223412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>
            <a:defPPr>
              <a:defRPr lang="en-SV"/>
            </a:defPPr>
            <a:lvl1pPr algn="ctr">
              <a:defRPr sz="7350" b="1">
                <a:solidFill>
                  <a:schemeClr val="tx2"/>
                </a:solidFill>
                <a:latin typeface="Montserrat" pitchFamily="2" charset="77"/>
                <a:ea typeface="Arimo" panose="020B0604020202020204" pitchFamily="34" charset="0"/>
                <a:cs typeface="Arimo" panose="020B0604020202020204" pitchFamily="34" charset="0"/>
              </a:defRPr>
            </a:lvl1pPr>
          </a:lstStyle>
          <a:p>
            <a:pPr algn="l"/>
            <a:r>
              <a:rPr lang="en-US" sz="7400">
                <a:solidFill>
                  <a:schemeClr val="accent3"/>
                </a:solidFill>
              </a:rPr>
              <a:t>Securitate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327555B4-60C7-9394-215A-460BAE67213F}"/>
              </a:ext>
            </a:extLst>
          </p:cNvPr>
          <p:cNvSpPr txBox="1"/>
          <p:nvPr/>
        </p:nvSpPr>
        <p:spPr>
          <a:xfrm>
            <a:off x="3293313" y="7510555"/>
            <a:ext cx="6082900" cy="754053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>
            <a:defPPr>
              <a:defRPr lang="en-SV"/>
            </a:defPPr>
            <a:lvl1pPr>
              <a:defRPr sz="4300" b="1">
                <a:solidFill>
                  <a:schemeClr val="tx2"/>
                </a:solidFill>
                <a:latin typeface="Montserrat" pitchFamily="2" charset="77"/>
                <a:ea typeface="Arimo" panose="020B0604020202020204" pitchFamily="34" charset="0"/>
                <a:cs typeface="Space Grotesk" pitchFamily="2" charset="77"/>
              </a:defRPr>
            </a:lvl1pPr>
            <a:lvl2pPr marL="914217" defTabSz="1828434">
              <a:defRPr sz="3600"/>
            </a:lvl2pPr>
            <a:lvl3pPr marL="1828434" defTabSz="1828434">
              <a:defRPr sz="3600"/>
            </a:lvl3pPr>
            <a:lvl4pPr marL="2742651" defTabSz="1828434">
              <a:defRPr sz="3600"/>
            </a:lvl4pPr>
            <a:lvl5pPr marL="3656868" defTabSz="1828434">
              <a:defRPr sz="3600"/>
            </a:lvl5pPr>
            <a:lvl6pPr marL="4571086" defTabSz="1828434">
              <a:defRPr sz="3600"/>
            </a:lvl6pPr>
            <a:lvl7pPr marL="5485303" defTabSz="1828434">
              <a:defRPr sz="3600"/>
            </a:lvl7pPr>
            <a:lvl8pPr marL="6399520" defTabSz="1828434">
              <a:defRPr sz="3600"/>
            </a:lvl8pPr>
            <a:lvl9pPr marL="7313737" defTabSz="1828434">
              <a:defRPr sz="3600"/>
            </a:lvl9pPr>
          </a:lstStyle>
          <a:p>
            <a:r>
              <a:rPr lang="en-US"/>
              <a:t>JWT Token</a:t>
            </a:r>
          </a:p>
        </p:txBody>
      </p: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099A1231-3BE0-1399-497A-9FF904518B72}"/>
              </a:ext>
            </a:extLst>
          </p:cNvPr>
          <p:cNvGrpSpPr/>
          <p:nvPr/>
        </p:nvGrpSpPr>
        <p:grpSpPr>
          <a:xfrm>
            <a:off x="18341454" y="10468185"/>
            <a:ext cx="3739516" cy="1728262"/>
            <a:chOff x="16885721" y="2813473"/>
            <a:chExt cx="3627870" cy="1676665"/>
          </a:xfrm>
          <a:solidFill>
            <a:schemeClr val="bg1"/>
          </a:solidFill>
        </p:grpSpPr>
        <p:sp>
          <p:nvSpPr>
            <p:cNvPr id="106" name="Freeform 105">
              <a:extLst>
                <a:ext uri="{FF2B5EF4-FFF2-40B4-BE49-F238E27FC236}">
                  <a16:creationId xmlns:a16="http://schemas.microsoft.com/office/drawing/2014/main" id="{7B982B9A-F1FB-F6BC-7EC5-E183B887F3FC}"/>
                </a:ext>
              </a:extLst>
            </p:cNvPr>
            <p:cNvSpPr/>
            <p:nvPr/>
          </p:nvSpPr>
          <p:spPr>
            <a:xfrm>
              <a:off x="16885721" y="3253111"/>
              <a:ext cx="849443" cy="872155"/>
            </a:xfrm>
            <a:custGeom>
              <a:avLst/>
              <a:gdLst>
                <a:gd name="connsiteX0" fmla="*/ 0 w 849443"/>
                <a:gd name="connsiteY0" fmla="*/ 551773 h 872155"/>
                <a:gd name="connsiteX1" fmla="*/ 849443 w 849443"/>
                <a:gd name="connsiteY1" fmla="*/ 872156 h 872155"/>
                <a:gd name="connsiteX2" fmla="*/ 849443 w 849443"/>
                <a:gd name="connsiteY2" fmla="*/ 653213 h 872155"/>
                <a:gd name="connsiteX3" fmla="*/ 253150 w 849443"/>
                <a:gd name="connsiteY3" fmla="*/ 436074 h 872155"/>
                <a:gd name="connsiteX4" fmla="*/ 849443 w 849443"/>
                <a:gd name="connsiteY4" fmla="*/ 218939 h 872155"/>
                <a:gd name="connsiteX5" fmla="*/ 849443 w 849443"/>
                <a:gd name="connsiteY5" fmla="*/ 0 h 872155"/>
                <a:gd name="connsiteX6" fmla="*/ 0 w 849443"/>
                <a:gd name="connsiteY6" fmla="*/ 320380 h 872155"/>
                <a:gd name="connsiteX7" fmla="*/ 0 w 849443"/>
                <a:gd name="connsiteY7" fmla="*/ 551773 h 872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9443" h="872155">
                  <a:moveTo>
                    <a:pt x="0" y="551773"/>
                  </a:moveTo>
                  <a:lnTo>
                    <a:pt x="849443" y="872156"/>
                  </a:lnTo>
                  <a:lnTo>
                    <a:pt x="849443" y="653213"/>
                  </a:lnTo>
                  <a:lnTo>
                    <a:pt x="253150" y="436074"/>
                  </a:lnTo>
                  <a:lnTo>
                    <a:pt x="849443" y="218939"/>
                  </a:lnTo>
                  <a:lnTo>
                    <a:pt x="849443" y="0"/>
                  </a:lnTo>
                  <a:lnTo>
                    <a:pt x="0" y="320380"/>
                  </a:lnTo>
                  <a:lnTo>
                    <a:pt x="0" y="551773"/>
                  </a:lnTo>
                  <a:close/>
                </a:path>
              </a:pathLst>
            </a:custGeom>
            <a:grpFill/>
            <a:ln w="847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/>
              <a:endParaRPr lang="en-SV">
                <a:latin typeface="Montserrat" pitchFamily="2" charset="77"/>
              </a:endParaRPr>
            </a:p>
          </p:txBody>
        </p:sp>
        <p:sp>
          <p:nvSpPr>
            <p:cNvPr id="107" name="Freeform 106">
              <a:extLst>
                <a:ext uri="{FF2B5EF4-FFF2-40B4-BE49-F238E27FC236}">
                  <a16:creationId xmlns:a16="http://schemas.microsoft.com/office/drawing/2014/main" id="{0E4AE305-4CF5-913F-B533-D19A48FC60F4}"/>
                </a:ext>
              </a:extLst>
            </p:cNvPr>
            <p:cNvSpPr/>
            <p:nvPr/>
          </p:nvSpPr>
          <p:spPr>
            <a:xfrm>
              <a:off x="18290109" y="2813473"/>
              <a:ext cx="835164" cy="1676665"/>
            </a:xfrm>
            <a:custGeom>
              <a:avLst/>
              <a:gdLst>
                <a:gd name="connsiteX0" fmla="*/ 0 w 835164"/>
                <a:gd name="connsiteY0" fmla="*/ 1676665 h 1676665"/>
                <a:gd name="connsiteX1" fmla="*/ 246253 w 835164"/>
                <a:gd name="connsiteY1" fmla="*/ 1676665 h 1676665"/>
                <a:gd name="connsiteX2" fmla="*/ 835164 w 835164"/>
                <a:gd name="connsiteY2" fmla="*/ 0 h 1676665"/>
                <a:gd name="connsiteX3" fmla="*/ 588886 w 835164"/>
                <a:gd name="connsiteY3" fmla="*/ 0 h 1676665"/>
                <a:gd name="connsiteX4" fmla="*/ 0 w 835164"/>
                <a:gd name="connsiteY4" fmla="*/ 1676665 h 1676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5164" h="1676665">
                  <a:moveTo>
                    <a:pt x="0" y="1676665"/>
                  </a:moveTo>
                  <a:lnTo>
                    <a:pt x="246253" y="1676665"/>
                  </a:lnTo>
                  <a:lnTo>
                    <a:pt x="835164" y="0"/>
                  </a:lnTo>
                  <a:lnTo>
                    <a:pt x="588886" y="0"/>
                  </a:lnTo>
                  <a:lnTo>
                    <a:pt x="0" y="1676665"/>
                  </a:lnTo>
                  <a:close/>
                </a:path>
              </a:pathLst>
            </a:custGeom>
            <a:grpFill/>
            <a:ln w="847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/>
              <a:endParaRPr lang="en-SV">
                <a:latin typeface="Montserrat" pitchFamily="2" charset="77"/>
              </a:endParaRPr>
            </a:p>
          </p:txBody>
        </p:sp>
        <p:sp>
          <p:nvSpPr>
            <p:cNvPr id="108" name="Freeform 107">
              <a:extLst>
                <a:ext uri="{FF2B5EF4-FFF2-40B4-BE49-F238E27FC236}">
                  <a16:creationId xmlns:a16="http://schemas.microsoft.com/office/drawing/2014/main" id="{AD558B77-FF9C-87ED-21BA-C70F08A6E03A}"/>
                </a:ext>
              </a:extLst>
            </p:cNvPr>
            <p:cNvSpPr/>
            <p:nvPr/>
          </p:nvSpPr>
          <p:spPr>
            <a:xfrm>
              <a:off x="19664148" y="3253111"/>
              <a:ext cx="849443" cy="872155"/>
            </a:xfrm>
            <a:custGeom>
              <a:avLst/>
              <a:gdLst>
                <a:gd name="connsiteX0" fmla="*/ 0 w 849443"/>
                <a:gd name="connsiteY0" fmla="*/ 0 h 872155"/>
                <a:gd name="connsiteX1" fmla="*/ 0 w 849443"/>
                <a:gd name="connsiteY1" fmla="*/ 218939 h 872155"/>
                <a:gd name="connsiteX2" fmla="*/ 596272 w 849443"/>
                <a:gd name="connsiteY2" fmla="*/ 436074 h 872155"/>
                <a:gd name="connsiteX3" fmla="*/ 0 w 849443"/>
                <a:gd name="connsiteY3" fmla="*/ 653213 h 872155"/>
                <a:gd name="connsiteX4" fmla="*/ 0 w 849443"/>
                <a:gd name="connsiteY4" fmla="*/ 872156 h 872155"/>
                <a:gd name="connsiteX5" fmla="*/ 849443 w 849443"/>
                <a:gd name="connsiteY5" fmla="*/ 551773 h 872155"/>
                <a:gd name="connsiteX6" fmla="*/ 849443 w 849443"/>
                <a:gd name="connsiteY6" fmla="*/ 320380 h 872155"/>
                <a:gd name="connsiteX7" fmla="*/ 0 w 849443"/>
                <a:gd name="connsiteY7" fmla="*/ 0 h 872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9443" h="872155">
                  <a:moveTo>
                    <a:pt x="0" y="0"/>
                  </a:moveTo>
                  <a:lnTo>
                    <a:pt x="0" y="218939"/>
                  </a:lnTo>
                  <a:lnTo>
                    <a:pt x="596272" y="436074"/>
                  </a:lnTo>
                  <a:lnTo>
                    <a:pt x="0" y="653213"/>
                  </a:lnTo>
                  <a:lnTo>
                    <a:pt x="0" y="872156"/>
                  </a:lnTo>
                  <a:lnTo>
                    <a:pt x="849443" y="551773"/>
                  </a:lnTo>
                  <a:lnTo>
                    <a:pt x="849443" y="32038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847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/>
              <a:endParaRPr lang="en-SV">
                <a:latin typeface="Montserrat" pitchFamily="2" charset="77"/>
              </a:endParaRPr>
            </a:p>
          </p:txBody>
        </p: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A8C72B6A-6FEB-2DA5-BFF0-15A92BAE1FDB}"/>
              </a:ext>
            </a:extLst>
          </p:cNvPr>
          <p:cNvGrpSpPr/>
          <p:nvPr/>
        </p:nvGrpSpPr>
        <p:grpSpPr>
          <a:xfrm>
            <a:off x="1531938" y="2763443"/>
            <a:ext cx="1465229" cy="677173"/>
            <a:chOff x="16885721" y="2813473"/>
            <a:chExt cx="3627870" cy="1676665"/>
          </a:xfrm>
          <a:solidFill>
            <a:schemeClr val="accent3"/>
          </a:solidFill>
        </p:grpSpPr>
        <p:sp>
          <p:nvSpPr>
            <p:cNvPr id="110" name="Freeform 109">
              <a:extLst>
                <a:ext uri="{FF2B5EF4-FFF2-40B4-BE49-F238E27FC236}">
                  <a16:creationId xmlns:a16="http://schemas.microsoft.com/office/drawing/2014/main" id="{90C618D4-845F-22C6-3A94-40EFDB9D9294}"/>
                </a:ext>
              </a:extLst>
            </p:cNvPr>
            <p:cNvSpPr/>
            <p:nvPr/>
          </p:nvSpPr>
          <p:spPr>
            <a:xfrm>
              <a:off x="16885721" y="3253111"/>
              <a:ext cx="849443" cy="872155"/>
            </a:xfrm>
            <a:custGeom>
              <a:avLst/>
              <a:gdLst>
                <a:gd name="connsiteX0" fmla="*/ 0 w 849443"/>
                <a:gd name="connsiteY0" fmla="*/ 551773 h 872155"/>
                <a:gd name="connsiteX1" fmla="*/ 849443 w 849443"/>
                <a:gd name="connsiteY1" fmla="*/ 872156 h 872155"/>
                <a:gd name="connsiteX2" fmla="*/ 849443 w 849443"/>
                <a:gd name="connsiteY2" fmla="*/ 653213 h 872155"/>
                <a:gd name="connsiteX3" fmla="*/ 253150 w 849443"/>
                <a:gd name="connsiteY3" fmla="*/ 436074 h 872155"/>
                <a:gd name="connsiteX4" fmla="*/ 849443 w 849443"/>
                <a:gd name="connsiteY4" fmla="*/ 218939 h 872155"/>
                <a:gd name="connsiteX5" fmla="*/ 849443 w 849443"/>
                <a:gd name="connsiteY5" fmla="*/ 0 h 872155"/>
                <a:gd name="connsiteX6" fmla="*/ 0 w 849443"/>
                <a:gd name="connsiteY6" fmla="*/ 320380 h 872155"/>
                <a:gd name="connsiteX7" fmla="*/ 0 w 849443"/>
                <a:gd name="connsiteY7" fmla="*/ 551773 h 872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9443" h="872155">
                  <a:moveTo>
                    <a:pt x="0" y="551773"/>
                  </a:moveTo>
                  <a:lnTo>
                    <a:pt x="849443" y="872156"/>
                  </a:lnTo>
                  <a:lnTo>
                    <a:pt x="849443" y="653213"/>
                  </a:lnTo>
                  <a:lnTo>
                    <a:pt x="253150" y="436074"/>
                  </a:lnTo>
                  <a:lnTo>
                    <a:pt x="849443" y="218939"/>
                  </a:lnTo>
                  <a:lnTo>
                    <a:pt x="849443" y="0"/>
                  </a:lnTo>
                  <a:lnTo>
                    <a:pt x="0" y="320380"/>
                  </a:lnTo>
                  <a:lnTo>
                    <a:pt x="0" y="551773"/>
                  </a:lnTo>
                  <a:close/>
                </a:path>
              </a:pathLst>
            </a:custGeom>
            <a:grpFill/>
            <a:ln w="84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SV">
                <a:latin typeface="Montserrat" pitchFamily="2" charset="77"/>
              </a:endParaRPr>
            </a:p>
          </p:txBody>
        </p:sp>
        <p:sp>
          <p:nvSpPr>
            <p:cNvPr id="111" name="Freeform 110">
              <a:extLst>
                <a:ext uri="{FF2B5EF4-FFF2-40B4-BE49-F238E27FC236}">
                  <a16:creationId xmlns:a16="http://schemas.microsoft.com/office/drawing/2014/main" id="{14B50A6B-AE83-0257-748D-BB20C609D506}"/>
                </a:ext>
              </a:extLst>
            </p:cNvPr>
            <p:cNvSpPr/>
            <p:nvPr/>
          </p:nvSpPr>
          <p:spPr>
            <a:xfrm>
              <a:off x="18290109" y="2813473"/>
              <a:ext cx="835164" cy="1676665"/>
            </a:xfrm>
            <a:custGeom>
              <a:avLst/>
              <a:gdLst>
                <a:gd name="connsiteX0" fmla="*/ 0 w 835164"/>
                <a:gd name="connsiteY0" fmla="*/ 1676665 h 1676665"/>
                <a:gd name="connsiteX1" fmla="*/ 246253 w 835164"/>
                <a:gd name="connsiteY1" fmla="*/ 1676665 h 1676665"/>
                <a:gd name="connsiteX2" fmla="*/ 835164 w 835164"/>
                <a:gd name="connsiteY2" fmla="*/ 0 h 1676665"/>
                <a:gd name="connsiteX3" fmla="*/ 588886 w 835164"/>
                <a:gd name="connsiteY3" fmla="*/ 0 h 1676665"/>
                <a:gd name="connsiteX4" fmla="*/ 0 w 835164"/>
                <a:gd name="connsiteY4" fmla="*/ 1676665 h 1676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5164" h="1676665">
                  <a:moveTo>
                    <a:pt x="0" y="1676665"/>
                  </a:moveTo>
                  <a:lnTo>
                    <a:pt x="246253" y="1676665"/>
                  </a:lnTo>
                  <a:lnTo>
                    <a:pt x="835164" y="0"/>
                  </a:lnTo>
                  <a:lnTo>
                    <a:pt x="588886" y="0"/>
                  </a:lnTo>
                  <a:lnTo>
                    <a:pt x="0" y="1676665"/>
                  </a:lnTo>
                  <a:close/>
                </a:path>
              </a:pathLst>
            </a:custGeom>
            <a:grpFill/>
            <a:ln w="84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SV">
                <a:latin typeface="Montserrat" pitchFamily="2" charset="77"/>
              </a:endParaRPr>
            </a:p>
          </p:txBody>
        </p:sp>
        <p:sp>
          <p:nvSpPr>
            <p:cNvPr id="112" name="Freeform 111">
              <a:extLst>
                <a:ext uri="{FF2B5EF4-FFF2-40B4-BE49-F238E27FC236}">
                  <a16:creationId xmlns:a16="http://schemas.microsoft.com/office/drawing/2014/main" id="{9A9F8943-D77C-1C0A-9112-2244EE134E4B}"/>
                </a:ext>
              </a:extLst>
            </p:cNvPr>
            <p:cNvSpPr/>
            <p:nvPr/>
          </p:nvSpPr>
          <p:spPr>
            <a:xfrm>
              <a:off x="19664148" y="3253111"/>
              <a:ext cx="849443" cy="872155"/>
            </a:xfrm>
            <a:custGeom>
              <a:avLst/>
              <a:gdLst>
                <a:gd name="connsiteX0" fmla="*/ 0 w 849443"/>
                <a:gd name="connsiteY0" fmla="*/ 0 h 872155"/>
                <a:gd name="connsiteX1" fmla="*/ 0 w 849443"/>
                <a:gd name="connsiteY1" fmla="*/ 218939 h 872155"/>
                <a:gd name="connsiteX2" fmla="*/ 596272 w 849443"/>
                <a:gd name="connsiteY2" fmla="*/ 436074 h 872155"/>
                <a:gd name="connsiteX3" fmla="*/ 0 w 849443"/>
                <a:gd name="connsiteY3" fmla="*/ 653213 h 872155"/>
                <a:gd name="connsiteX4" fmla="*/ 0 w 849443"/>
                <a:gd name="connsiteY4" fmla="*/ 872156 h 872155"/>
                <a:gd name="connsiteX5" fmla="*/ 849443 w 849443"/>
                <a:gd name="connsiteY5" fmla="*/ 551773 h 872155"/>
                <a:gd name="connsiteX6" fmla="*/ 849443 w 849443"/>
                <a:gd name="connsiteY6" fmla="*/ 320380 h 872155"/>
                <a:gd name="connsiteX7" fmla="*/ 0 w 849443"/>
                <a:gd name="connsiteY7" fmla="*/ 0 h 872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9443" h="872155">
                  <a:moveTo>
                    <a:pt x="0" y="0"/>
                  </a:moveTo>
                  <a:lnTo>
                    <a:pt x="0" y="218939"/>
                  </a:lnTo>
                  <a:lnTo>
                    <a:pt x="596272" y="436074"/>
                  </a:lnTo>
                  <a:lnTo>
                    <a:pt x="0" y="653213"/>
                  </a:lnTo>
                  <a:lnTo>
                    <a:pt x="0" y="872156"/>
                  </a:lnTo>
                  <a:lnTo>
                    <a:pt x="849443" y="551773"/>
                  </a:lnTo>
                  <a:lnTo>
                    <a:pt x="849443" y="32038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84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SV">
                <a:latin typeface="Montserrat" pitchFamily="2" charset="77"/>
              </a:endParaRPr>
            </a:p>
          </p:txBody>
        </p:sp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8586946E-0135-3ABD-0B64-E72E769E7D25}"/>
              </a:ext>
            </a:extLst>
          </p:cNvPr>
          <p:cNvGrpSpPr/>
          <p:nvPr/>
        </p:nvGrpSpPr>
        <p:grpSpPr>
          <a:xfrm>
            <a:off x="1535182" y="7510555"/>
            <a:ext cx="1465229" cy="677173"/>
            <a:chOff x="16885721" y="2813473"/>
            <a:chExt cx="3627870" cy="1676665"/>
          </a:xfrm>
          <a:solidFill>
            <a:schemeClr val="accent3"/>
          </a:solidFill>
        </p:grpSpPr>
        <p:sp>
          <p:nvSpPr>
            <p:cNvPr id="118" name="Freeform 117">
              <a:extLst>
                <a:ext uri="{FF2B5EF4-FFF2-40B4-BE49-F238E27FC236}">
                  <a16:creationId xmlns:a16="http://schemas.microsoft.com/office/drawing/2014/main" id="{141D9B15-5F0D-7456-D208-888B95CAEAEF}"/>
                </a:ext>
              </a:extLst>
            </p:cNvPr>
            <p:cNvSpPr/>
            <p:nvPr/>
          </p:nvSpPr>
          <p:spPr>
            <a:xfrm>
              <a:off x="16885721" y="3253111"/>
              <a:ext cx="849443" cy="872155"/>
            </a:xfrm>
            <a:custGeom>
              <a:avLst/>
              <a:gdLst>
                <a:gd name="connsiteX0" fmla="*/ 0 w 849443"/>
                <a:gd name="connsiteY0" fmla="*/ 551773 h 872155"/>
                <a:gd name="connsiteX1" fmla="*/ 849443 w 849443"/>
                <a:gd name="connsiteY1" fmla="*/ 872156 h 872155"/>
                <a:gd name="connsiteX2" fmla="*/ 849443 w 849443"/>
                <a:gd name="connsiteY2" fmla="*/ 653213 h 872155"/>
                <a:gd name="connsiteX3" fmla="*/ 253150 w 849443"/>
                <a:gd name="connsiteY3" fmla="*/ 436074 h 872155"/>
                <a:gd name="connsiteX4" fmla="*/ 849443 w 849443"/>
                <a:gd name="connsiteY4" fmla="*/ 218939 h 872155"/>
                <a:gd name="connsiteX5" fmla="*/ 849443 w 849443"/>
                <a:gd name="connsiteY5" fmla="*/ 0 h 872155"/>
                <a:gd name="connsiteX6" fmla="*/ 0 w 849443"/>
                <a:gd name="connsiteY6" fmla="*/ 320380 h 872155"/>
                <a:gd name="connsiteX7" fmla="*/ 0 w 849443"/>
                <a:gd name="connsiteY7" fmla="*/ 551773 h 872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9443" h="872155">
                  <a:moveTo>
                    <a:pt x="0" y="551773"/>
                  </a:moveTo>
                  <a:lnTo>
                    <a:pt x="849443" y="872156"/>
                  </a:lnTo>
                  <a:lnTo>
                    <a:pt x="849443" y="653213"/>
                  </a:lnTo>
                  <a:lnTo>
                    <a:pt x="253150" y="436074"/>
                  </a:lnTo>
                  <a:lnTo>
                    <a:pt x="849443" y="218939"/>
                  </a:lnTo>
                  <a:lnTo>
                    <a:pt x="849443" y="0"/>
                  </a:lnTo>
                  <a:lnTo>
                    <a:pt x="0" y="320380"/>
                  </a:lnTo>
                  <a:lnTo>
                    <a:pt x="0" y="551773"/>
                  </a:lnTo>
                  <a:close/>
                </a:path>
              </a:pathLst>
            </a:custGeom>
            <a:grpFill/>
            <a:ln w="84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SV">
                <a:latin typeface="Montserrat" pitchFamily="2" charset="77"/>
              </a:endParaRPr>
            </a:p>
          </p:txBody>
        </p:sp>
        <p:sp>
          <p:nvSpPr>
            <p:cNvPr id="119" name="Freeform 118">
              <a:extLst>
                <a:ext uri="{FF2B5EF4-FFF2-40B4-BE49-F238E27FC236}">
                  <a16:creationId xmlns:a16="http://schemas.microsoft.com/office/drawing/2014/main" id="{96BAB245-899E-E463-6978-72F92ECCCA54}"/>
                </a:ext>
              </a:extLst>
            </p:cNvPr>
            <p:cNvSpPr/>
            <p:nvPr/>
          </p:nvSpPr>
          <p:spPr>
            <a:xfrm>
              <a:off x="18290109" y="2813473"/>
              <a:ext cx="835164" cy="1676665"/>
            </a:xfrm>
            <a:custGeom>
              <a:avLst/>
              <a:gdLst>
                <a:gd name="connsiteX0" fmla="*/ 0 w 835164"/>
                <a:gd name="connsiteY0" fmla="*/ 1676665 h 1676665"/>
                <a:gd name="connsiteX1" fmla="*/ 246253 w 835164"/>
                <a:gd name="connsiteY1" fmla="*/ 1676665 h 1676665"/>
                <a:gd name="connsiteX2" fmla="*/ 835164 w 835164"/>
                <a:gd name="connsiteY2" fmla="*/ 0 h 1676665"/>
                <a:gd name="connsiteX3" fmla="*/ 588886 w 835164"/>
                <a:gd name="connsiteY3" fmla="*/ 0 h 1676665"/>
                <a:gd name="connsiteX4" fmla="*/ 0 w 835164"/>
                <a:gd name="connsiteY4" fmla="*/ 1676665 h 1676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5164" h="1676665">
                  <a:moveTo>
                    <a:pt x="0" y="1676665"/>
                  </a:moveTo>
                  <a:lnTo>
                    <a:pt x="246253" y="1676665"/>
                  </a:lnTo>
                  <a:lnTo>
                    <a:pt x="835164" y="0"/>
                  </a:lnTo>
                  <a:lnTo>
                    <a:pt x="588886" y="0"/>
                  </a:lnTo>
                  <a:lnTo>
                    <a:pt x="0" y="1676665"/>
                  </a:lnTo>
                  <a:close/>
                </a:path>
              </a:pathLst>
            </a:custGeom>
            <a:grpFill/>
            <a:ln w="84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SV">
                <a:latin typeface="Montserrat" pitchFamily="2" charset="77"/>
              </a:endParaRPr>
            </a:p>
          </p:txBody>
        </p:sp>
        <p:sp>
          <p:nvSpPr>
            <p:cNvPr id="120" name="Freeform 119">
              <a:extLst>
                <a:ext uri="{FF2B5EF4-FFF2-40B4-BE49-F238E27FC236}">
                  <a16:creationId xmlns:a16="http://schemas.microsoft.com/office/drawing/2014/main" id="{FCBB45EC-8AF3-C1F8-F02C-5F8B0555F17A}"/>
                </a:ext>
              </a:extLst>
            </p:cNvPr>
            <p:cNvSpPr/>
            <p:nvPr/>
          </p:nvSpPr>
          <p:spPr>
            <a:xfrm>
              <a:off x="19664148" y="3253111"/>
              <a:ext cx="849443" cy="872155"/>
            </a:xfrm>
            <a:custGeom>
              <a:avLst/>
              <a:gdLst>
                <a:gd name="connsiteX0" fmla="*/ 0 w 849443"/>
                <a:gd name="connsiteY0" fmla="*/ 0 h 872155"/>
                <a:gd name="connsiteX1" fmla="*/ 0 w 849443"/>
                <a:gd name="connsiteY1" fmla="*/ 218939 h 872155"/>
                <a:gd name="connsiteX2" fmla="*/ 596272 w 849443"/>
                <a:gd name="connsiteY2" fmla="*/ 436074 h 872155"/>
                <a:gd name="connsiteX3" fmla="*/ 0 w 849443"/>
                <a:gd name="connsiteY3" fmla="*/ 653213 h 872155"/>
                <a:gd name="connsiteX4" fmla="*/ 0 w 849443"/>
                <a:gd name="connsiteY4" fmla="*/ 872156 h 872155"/>
                <a:gd name="connsiteX5" fmla="*/ 849443 w 849443"/>
                <a:gd name="connsiteY5" fmla="*/ 551773 h 872155"/>
                <a:gd name="connsiteX6" fmla="*/ 849443 w 849443"/>
                <a:gd name="connsiteY6" fmla="*/ 320380 h 872155"/>
                <a:gd name="connsiteX7" fmla="*/ 0 w 849443"/>
                <a:gd name="connsiteY7" fmla="*/ 0 h 872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9443" h="872155">
                  <a:moveTo>
                    <a:pt x="0" y="0"/>
                  </a:moveTo>
                  <a:lnTo>
                    <a:pt x="0" y="218939"/>
                  </a:lnTo>
                  <a:lnTo>
                    <a:pt x="596272" y="436074"/>
                  </a:lnTo>
                  <a:lnTo>
                    <a:pt x="0" y="653213"/>
                  </a:lnTo>
                  <a:lnTo>
                    <a:pt x="0" y="872156"/>
                  </a:lnTo>
                  <a:lnTo>
                    <a:pt x="849443" y="551773"/>
                  </a:lnTo>
                  <a:lnTo>
                    <a:pt x="849443" y="32038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84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SV">
                <a:latin typeface="Montserrat" pitchFamily="2" charset="77"/>
              </a:endParaRPr>
            </a:p>
          </p:txBody>
        </p:sp>
      </p:grpSp>
      <p:sp>
        <p:nvSpPr>
          <p:cNvPr id="125" name="Graphic 66">
            <a:extLst>
              <a:ext uri="{FF2B5EF4-FFF2-40B4-BE49-F238E27FC236}">
                <a16:creationId xmlns:a16="http://schemas.microsoft.com/office/drawing/2014/main" id="{59DD3DC7-162C-E5D5-DA83-842BB392C7DB}"/>
              </a:ext>
            </a:extLst>
          </p:cNvPr>
          <p:cNvSpPr/>
          <p:nvPr/>
        </p:nvSpPr>
        <p:spPr>
          <a:xfrm rot="10800000">
            <a:off x="19217038" y="-267994"/>
            <a:ext cx="4214852" cy="14251987"/>
          </a:xfrm>
          <a:custGeom>
            <a:avLst/>
            <a:gdLst>
              <a:gd name="connsiteX0" fmla="*/ 491348 w 2974243"/>
              <a:gd name="connsiteY0" fmla="*/ 10057027 h 10057027"/>
              <a:gd name="connsiteX1" fmla="*/ 0 w 2974243"/>
              <a:gd name="connsiteY1" fmla="*/ 10057027 h 10057027"/>
              <a:gd name="connsiteX2" fmla="*/ 0 w 2974243"/>
              <a:gd name="connsiteY2" fmla="*/ 9171307 h 10057027"/>
              <a:gd name="connsiteX3" fmla="*/ 277177 w 2974243"/>
              <a:gd name="connsiteY3" fmla="*/ 9171307 h 10057027"/>
              <a:gd name="connsiteX4" fmla="*/ 878029 w 2974243"/>
              <a:gd name="connsiteY4" fmla="*/ 8963681 h 10057027"/>
              <a:gd name="connsiteX5" fmla="*/ 1070743 w 2974243"/>
              <a:gd name="connsiteY5" fmla="*/ 8356706 h 10057027"/>
              <a:gd name="connsiteX6" fmla="*/ 1070743 w 2974243"/>
              <a:gd name="connsiteY6" fmla="*/ 6013075 h 10057027"/>
              <a:gd name="connsiteX7" fmla="*/ 1163433 w 2974243"/>
              <a:gd name="connsiteY7" fmla="*/ 5421752 h 10057027"/>
              <a:gd name="connsiteX8" fmla="*/ 1455913 w 2974243"/>
              <a:gd name="connsiteY8" fmla="*/ 5096526 h 10057027"/>
              <a:gd name="connsiteX9" fmla="*/ 1614284 w 2974243"/>
              <a:gd name="connsiteY9" fmla="*/ 5025043 h 10057027"/>
              <a:gd name="connsiteX10" fmla="*/ 1456284 w 2974243"/>
              <a:gd name="connsiteY10" fmla="*/ 4955409 h 10057027"/>
              <a:gd name="connsiteX11" fmla="*/ 1163433 w 2974243"/>
              <a:gd name="connsiteY11" fmla="*/ 4635292 h 10057027"/>
              <a:gd name="connsiteX12" fmla="*/ 1070743 w 2974243"/>
              <a:gd name="connsiteY12" fmla="*/ 4043985 h 10057027"/>
              <a:gd name="connsiteX13" fmla="*/ 1070743 w 2974243"/>
              <a:gd name="connsiteY13" fmla="*/ 1700330 h 10057027"/>
              <a:gd name="connsiteX14" fmla="*/ 878021 w 2974243"/>
              <a:gd name="connsiteY14" fmla="*/ 1093363 h 10057027"/>
              <a:gd name="connsiteX15" fmla="*/ 277177 w 2974243"/>
              <a:gd name="connsiteY15" fmla="*/ 885785 h 10057027"/>
              <a:gd name="connsiteX16" fmla="*/ 0 w 2974243"/>
              <a:gd name="connsiteY16" fmla="*/ 885785 h 10057027"/>
              <a:gd name="connsiteX17" fmla="*/ 0 w 2974243"/>
              <a:gd name="connsiteY17" fmla="*/ 0 h 10057027"/>
              <a:gd name="connsiteX18" fmla="*/ 491348 w 2974243"/>
              <a:gd name="connsiteY18" fmla="*/ 0 h 10057027"/>
              <a:gd name="connsiteX19" fmla="*/ 1720600 w 2974243"/>
              <a:gd name="connsiteY19" fmla="*/ 401597 h 10057027"/>
              <a:gd name="connsiteX20" fmla="*/ 2139079 w 2974243"/>
              <a:gd name="connsiteY20" fmla="*/ 1603992 h 10057027"/>
              <a:gd name="connsiteX21" fmla="*/ 2139079 w 2974243"/>
              <a:gd name="connsiteY21" fmla="*/ 4065378 h 10057027"/>
              <a:gd name="connsiteX22" fmla="*/ 2261597 w 2974243"/>
              <a:gd name="connsiteY22" fmla="*/ 4457776 h 10057027"/>
              <a:gd name="connsiteX23" fmla="*/ 2589978 w 2974243"/>
              <a:gd name="connsiteY23" fmla="*/ 4580294 h 10057027"/>
              <a:gd name="connsiteX24" fmla="*/ 2974244 w 2974243"/>
              <a:gd name="connsiteY24" fmla="*/ 4580294 h 10057027"/>
              <a:gd name="connsiteX25" fmla="*/ 2974244 w 2974243"/>
              <a:gd name="connsiteY25" fmla="*/ 5476767 h 10057027"/>
              <a:gd name="connsiteX26" fmla="*/ 2589978 w 2974243"/>
              <a:gd name="connsiteY26" fmla="*/ 5476767 h 10057027"/>
              <a:gd name="connsiteX27" fmla="*/ 2261589 w 2974243"/>
              <a:gd name="connsiteY27" fmla="*/ 5599284 h 10057027"/>
              <a:gd name="connsiteX28" fmla="*/ 2139079 w 2974243"/>
              <a:gd name="connsiteY28" fmla="*/ 5991683 h 10057027"/>
              <a:gd name="connsiteX29" fmla="*/ 2139079 w 2974243"/>
              <a:gd name="connsiteY29" fmla="*/ 8453092 h 10057027"/>
              <a:gd name="connsiteX30" fmla="*/ 1720713 w 2974243"/>
              <a:gd name="connsiteY30" fmla="*/ 9650091 h 10057027"/>
              <a:gd name="connsiteX31" fmla="*/ 491348 w 2974243"/>
              <a:gd name="connsiteY31" fmla="*/ 10057027 h 10057027"/>
              <a:gd name="connsiteX32" fmla="*/ 40384 w 2974243"/>
              <a:gd name="connsiteY32" fmla="*/ 10016665 h 10057027"/>
              <a:gd name="connsiteX33" fmla="*/ 491348 w 2974243"/>
              <a:gd name="connsiteY33" fmla="*/ 10016665 h 10057027"/>
              <a:gd name="connsiteX34" fmla="*/ 1692533 w 2974243"/>
              <a:gd name="connsiteY34" fmla="*/ 9621109 h 10057027"/>
              <a:gd name="connsiteX35" fmla="*/ 2098695 w 2974243"/>
              <a:gd name="connsiteY35" fmla="*/ 8453092 h 10057027"/>
              <a:gd name="connsiteX36" fmla="*/ 2098695 w 2974243"/>
              <a:gd name="connsiteY36" fmla="*/ 5991683 h 10057027"/>
              <a:gd name="connsiteX37" fmla="*/ 2233029 w 2974243"/>
              <a:gd name="connsiteY37" fmla="*/ 5570755 h 10057027"/>
              <a:gd name="connsiteX38" fmla="*/ 2589978 w 2974243"/>
              <a:gd name="connsiteY38" fmla="*/ 5436404 h 10057027"/>
              <a:gd name="connsiteX39" fmla="*/ 2933859 w 2974243"/>
              <a:gd name="connsiteY39" fmla="*/ 5436404 h 10057027"/>
              <a:gd name="connsiteX40" fmla="*/ 2933859 w 2974243"/>
              <a:gd name="connsiteY40" fmla="*/ 4620656 h 10057027"/>
              <a:gd name="connsiteX41" fmla="*/ 2589978 w 2974243"/>
              <a:gd name="connsiteY41" fmla="*/ 4620656 h 10057027"/>
              <a:gd name="connsiteX42" fmla="*/ 2233037 w 2974243"/>
              <a:gd name="connsiteY42" fmla="*/ 4486313 h 10057027"/>
              <a:gd name="connsiteX43" fmla="*/ 2098695 w 2974243"/>
              <a:gd name="connsiteY43" fmla="*/ 4065378 h 10057027"/>
              <a:gd name="connsiteX44" fmla="*/ 2098695 w 2974243"/>
              <a:gd name="connsiteY44" fmla="*/ 1603992 h 10057027"/>
              <a:gd name="connsiteX45" fmla="*/ 1692622 w 2974243"/>
              <a:gd name="connsiteY45" fmla="*/ 430699 h 10057027"/>
              <a:gd name="connsiteX46" fmla="*/ 491348 w 2974243"/>
              <a:gd name="connsiteY46" fmla="*/ 40363 h 10057027"/>
              <a:gd name="connsiteX47" fmla="*/ 40384 w 2974243"/>
              <a:gd name="connsiteY47" fmla="*/ 40363 h 10057027"/>
              <a:gd name="connsiteX48" fmla="*/ 40384 w 2974243"/>
              <a:gd name="connsiteY48" fmla="*/ 845422 h 10057027"/>
              <a:gd name="connsiteX49" fmla="*/ 277177 w 2974243"/>
              <a:gd name="connsiteY49" fmla="*/ 845422 h 10057027"/>
              <a:gd name="connsiteX50" fmla="*/ 907671 w 2974243"/>
              <a:gd name="connsiteY50" fmla="*/ 1065956 h 10057027"/>
              <a:gd name="connsiteX51" fmla="*/ 1111127 w 2974243"/>
              <a:gd name="connsiteY51" fmla="*/ 1700330 h 10057027"/>
              <a:gd name="connsiteX52" fmla="*/ 1111127 w 2974243"/>
              <a:gd name="connsiteY52" fmla="*/ 4043985 h 10057027"/>
              <a:gd name="connsiteX53" fmla="*/ 1200457 w 2974243"/>
              <a:gd name="connsiteY53" fmla="*/ 4619179 h 10057027"/>
              <a:gd name="connsiteX54" fmla="*/ 1475136 w 2974243"/>
              <a:gd name="connsiteY54" fmla="*/ 4919720 h 10057027"/>
              <a:gd name="connsiteX55" fmla="*/ 1682703 w 2974243"/>
              <a:gd name="connsiteY55" fmla="*/ 5006032 h 10057027"/>
              <a:gd name="connsiteX56" fmla="*/ 1742432 w 2974243"/>
              <a:gd name="connsiteY56" fmla="*/ 5025511 h 10057027"/>
              <a:gd name="connsiteX57" fmla="*/ 1682526 w 2974243"/>
              <a:gd name="connsiteY57" fmla="*/ 5044465 h 10057027"/>
              <a:gd name="connsiteX58" fmla="*/ 1475515 w 2974243"/>
              <a:gd name="connsiteY58" fmla="*/ 5131818 h 10057027"/>
              <a:gd name="connsiteX59" fmla="*/ 1200457 w 2974243"/>
              <a:gd name="connsiteY59" fmla="*/ 5437865 h 10057027"/>
              <a:gd name="connsiteX60" fmla="*/ 1111127 w 2974243"/>
              <a:gd name="connsiteY60" fmla="*/ 6013075 h 10057027"/>
              <a:gd name="connsiteX61" fmla="*/ 1111127 w 2974243"/>
              <a:gd name="connsiteY61" fmla="*/ 8356706 h 10057027"/>
              <a:gd name="connsiteX62" fmla="*/ 907679 w 2974243"/>
              <a:gd name="connsiteY62" fmla="*/ 8991128 h 10057027"/>
              <a:gd name="connsiteX63" fmla="*/ 277177 w 2974243"/>
              <a:gd name="connsiteY63" fmla="*/ 9211670 h 10057027"/>
              <a:gd name="connsiteX64" fmla="*/ 40384 w 2974243"/>
              <a:gd name="connsiteY64" fmla="*/ 9211670 h 10057027"/>
              <a:gd name="connsiteX65" fmla="*/ 40384 w 2974243"/>
              <a:gd name="connsiteY65" fmla="*/ 10016665 h 10057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2974243" h="10057027">
                <a:moveTo>
                  <a:pt x="491348" y="10057027"/>
                </a:moveTo>
                <a:lnTo>
                  <a:pt x="0" y="10057027"/>
                </a:lnTo>
                <a:lnTo>
                  <a:pt x="0" y="9171307"/>
                </a:lnTo>
                <a:lnTo>
                  <a:pt x="277177" y="9171307"/>
                </a:lnTo>
                <a:cubicBezTo>
                  <a:pt x="548273" y="9171307"/>
                  <a:pt x="750431" y="9101399"/>
                  <a:pt x="878029" y="8963681"/>
                </a:cubicBezTo>
                <a:cubicBezTo>
                  <a:pt x="1005902" y="8825398"/>
                  <a:pt x="1070743" y="8621162"/>
                  <a:pt x="1070743" y="8356706"/>
                </a:cubicBezTo>
                <a:lnTo>
                  <a:pt x="1070743" y="6013075"/>
                </a:lnTo>
                <a:cubicBezTo>
                  <a:pt x="1070743" y="5761687"/>
                  <a:pt x="1101936" y="5562747"/>
                  <a:pt x="1163433" y="5421752"/>
                </a:cubicBezTo>
                <a:cubicBezTo>
                  <a:pt x="1225464" y="5279280"/>
                  <a:pt x="1323864" y="5169856"/>
                  <a:pt x="1455913" y="5096526"/>
                </a:cubicBezTo>
                <a:cubicBezTo>
                  <a:pt x="1503938" y="5069902"/>
                  <a:pt x="1557019" y="5045951"/>
                  <a:pt x="1614284" y="5025043"/>
                </a:cubicBezTo>
                <a:cubicBezTo>
                  <a:pt x="1557108" y="5004038"/>
                  <a:pt x="1504148" y="4980700"/>
                  <a:pt x="1456284" y="4955409"/>
                </a:cubicBezTo>
                <a:cubicBezTo>
                  <a:pt x="1324123" y="4885775"/>
                  <a:pt x="1225593" y="4778080"/>
                  <a:pt x="1163433" y="4635292"/>
                </a:cubicBezTo>
                <a:cubicBezTo>
                  <a:pt x="1101936" y="4494305"/>
                  <a:pt x="1070743" y="4295365"/>
                  <a:pt x="1070743" y="4043985"/>
                </a:cubicBezTo>
                <a:lnTo>
                  <a:pt x="1070743" y="1700330"/>
                </a:lnTo>
                <a:cubicBezTo>
                  <a:pt x="1070743" y="1435865"/>
                  <a:pt x="1005902" y="1231654"/>
                  <a:pt x="878021" y="1093363"/>
                </a:cubicBezTo>
                <a:cubicBezTo>
                  <a:pt x="750431" y="955629"/>
                  <a:pt x="548273" y="885785"/>
                  <a:pt x="277177" y="885785"/>
                </a:cubicBezTo>
                <a:lnTo>
                  <a:pt x="0" y="885785"/>
                </a:lnTo>
                <a:lnTo>
                  <a:pt x="0" y="0"/>
                </a:lnTo>
                <a:lnTo>
                  <a:pt x="491348" y="0"/>
                </a:lnTo>
                <a:cubicBezTo>
                  <a:pt x="1029470" y="0"/>
                  <a:pt x="1443054" y="135117"/>
                  <a:pt x="1720600" y="401597"/>
                </a:cubicBezTo>
                <a:cubicBezTo>
                  <a:pt x="1998283" y="668437"/>
                  <a:pt x="2139079" y="1072980"/>
                  <a:pt x="2139079" y="1603992"/>
                </a:cubicBezTo>
                <a:lnTo>
                  <a:pt x="2139079" y="4065378"/>
                </a:lnTo>
                <a:cubicBezTo>
                  <a:pt x="2139079" y="4244443"/>
                  <a:pt x="2180295" y="4376470"/>
                  <a:pt x="2261597" y="4457776"/>
                </a:cubicBezTo>
                <a:cubicBezTo>
                  <a:pt x="2342931" y="4539067"/>
                  <a:pt x="2453415" y="4580294"/>
                  <a:pt x="2589978" y="4580294"/>
                </a:cubicBezTo>
                <a:lnTo>
                  <a:pt x="2974244" y="4580294"/>
                </a:lnTo>
                <a:lnTo>
                  <a:pt x="2974244" y="5476767"/>
                </a:lnTo>
                <a:lnTo>
                  <a:pt x="2589978" y="5476767"/>
                </a:lnTo>
                <a:cubicBezTo>
                  <a:pt x="2453415" y="5476767"/>
                  <a:pt x="2342931" y="5517993"/>
                  <a:pt x="2261589" y="5599284"/>
                </a:cubicBezTo>
                <a:cubicBezTo>
                  <a:pt x="2180295" y="5680591"/>
                  <a:pt x="2139079" y="5812617"/>
                  <a:pt x="2139079" y="5991683"/>
                </a:cubicBezTo>
                <a:lnTo>
                  <a:pt x="2139079" y="8453092"/>
                </a:lnTo>
                <a:cubicBezTo>
                  <a:pt x="2139079" y="8977001"/>
                  <a:pt x="1998315" y="9379741"/>
                  <a:pt x="1720713" y="9650091"/>
                </a:cubicBezTo>
                <a:cubicBezTo>
                  <a:pt x="1443184" y="9920117"/>
                  <a:pt x="1029567" y="10057027"/>
                  <a:pt x="491348" y="10057027"/>
                </a:cubicBezTo>
                <a:close/>
                <a:moveTo>
                  <a:pt x="40384" y="10016665"/>
                </a:moveTo>
                <a:lnTo>
                  <a:pt x="491348" y="10016665"/>
                </a:lnTo>
                <a:cubicBezTo>
                  <a:pt x="1018671" y="10016665"/>
                  <a:pt x="1422806" y="9883629"/>
                  <a:pt x="1692533" y="9621109"/>
                </a:cubicBezTo>
                <a:cubicBezTo>
                  <a:pt x="1962042" y="9358671"/>
                  <a:pt x="2098695" y="8965699"/>
                  <a:pt x="2098695" y="8453092"/>
                </a:cubicBezTo>
                <a:lnTo>
                  <a:pt x="2098695" y="5991683"/>
                </a:lnTo>
                <a:cubicBezTo>
                  <a:pt x="2098695" y="5801525"/>
                  <a:pt x="2143893" y="5659909"/>
                  <a:pt x="2233029" y="5570755"/>
                </a:cubicBezTo>
                <a:cubicBezTo>
                  <a:pt x="2322222" y="5481602"/>
                  <a:pt x="2442317" y="5436404"/>
                  <a:pt x="2589978" y="5436404"/>
                </a:cubicBezTo>
                <a:lnTo>
                  <a:pt x="2933859" y="5436404"/>
                </a:lnTo>
                <a:lnTo>
                  <a:pt x="2933859" y="4620656"/>
                </a:lnTo>
                <a:lnTo>
                  <a:pt x="2589978" y="4620656"/>
                </a:lnTo>
                <a:cubicBezTo>
                  <a:pt x="2442317" y="4620656"/>
                  <a:pt x="2322222" y="4575458"/>
                  <a:pt x="2233037" y="4486313"/>
                </a:cubicBezTo>
                <a:cubicBezTo>
                  <a:pt x="2143893" y="4397152"/>
                  <a:pt x="2098695" y="4255535"/>
                  <a:pt x="2098695" y="4065378"/>
                </a:cubicBezTo>
                <a:lnTo>
                  <a:pt x="2098695" y="1603992"/>
                </a:lnTo>
                <a:cubicBezTo>
                  <a:pt x="2098695" y="1084386"/>
                  <a:pt x="1962074" y="689632"/>
                  <a:pt x="1692622" y="430699"/>
                </a:cubicBezTo>
                <a:cubicBezTo>
                  <a:pt x="1422854" y="171692"/>
                  <a:pt x="1018687" y="40363"/>
                  <a:pt x="491348" y="40363"/>
                </a:cubicBezTo>
                <a:lnTo>
                  <a:pt x="40384" y="40363"/>
                </a:lnTo>
                <a:lnTo>
                  <a:pt x="40384" y="845422"/>
                </a:lnTo>
                <a:lnTo>
                  <a:pt x="277177" y="845422"/>
                </a:lnTo>
                <a:cubicBezTo>
                  <a:pt x="559986" y="845422"/>
                  <a:pt x="772114" y="919617"/>
                  <a:pt x="907671" y="1065956"/>
                </a:cubicBezTo>
                <a:cubicBezTo>
                  <a:pt x="1042684" y="1211957"/>
                  <a:pt x="1111127" y="1425387"/>
                  <a:pt x="1111127" y="1700330"/>
                </a:cubicBezTo>
                <a:lnTo>
                  <a:pt x="1111127" y="4043985"/>
                </a:lnTo>
                <a:cubicBezTo>
                  <a:pt x="1111127" y="4289770"/>
                  <a:pt x="1141181" y="4483302"/>
                  <a:pt x="1200457" y="4619179"/>
                </a:cubicBezTo>
                <a:cubicBezTo>
                  <a:pt x="1258869" y="4753345"/>
                  <a:pt x="1351285" y="4854462"/>
                  <a:pt x="1475136" y="4919720"/>
                </a:cubicBezTo>
                <a:cubicBezTo>
                  <a:pt x="1536237" y="4952010"/>
                  <a:pt x="1606070" y="4981039"/>
                  <a:pt x="1682703" y="5006032"/>
                </a:cubicBezTo>
                <a:lnTo>
                  <a:pt x="1742432" y="5025511"/>
                </a:lnTo>
                <a:lnTo>
                  <a:pt x="1682526" y="5044465"/>
                </a:lnTo>
                <a:cubicBezTo>
                  <a:pt x="1606151" y="5068618"/>
                  <a:pt x="1536496" y="5098003"/>
                  <a:pt x="1475515" y="5131818"/>
                </a:cubicBezTo>
                <a:cubicBezTo>
                  <a:pt x="1351414" y="5200726"/>
                  <a:pt x="1258869" y="5303700"/>
                  <a:pt x="1200457" y="5437865"/>
                </a:cubicBezTo>
                <a:cubicBezTo>
                  <a:pt x="1141181" y="5573750"/>
                  <a:pt x="1111127" y="5767282"/>
                  <a:pt x="1111127" y="6013075"/>
                </a:cubicBezTo>
                <a:lnTo>
                  <a:pt x="1111127" y="8356706"/>
                </a:lnTo>
                <a:cubicBezTo>
                  <a:pt x="1111127" y="8631657"/>
                  <a:pt x="1042684" y="8845095"/>
                  <a:pt x="907679" y="8991128"/>
                </a:cubicBezTo>
                <a:cubicBezTo>
                  <a:pt x="772114" y="9137484"/>
                  <a:pt x="559986" y="9211670"/>
                  <a:pt x="277177" y="9211670"/>
                </a:cubicBezTo>
                <a:lnTo>
                  <a:pt x="40384" y="9211670"/>
                </a:lnTo>
                <a:lnTo>
                  <a:pt x="40384" y="10016665"/>
                </a:lnTo>
                <a:close/>
              </a:path>
            </a:pathLst>
          </a:custGeom>
          <a:solidFill>
            <a:schemeClr val="accent6"/>
          </a:solidFill>
          <a:ln w="8076" cap="flat">
            <a:noFill/>
            <a:prstDash val="solid"/>
            <a:miter/>
          </a:ln>
        </p:spPr>
        <p:txBody>
          <a:bodyPr rtlCol="0" anchor="ctr"/>
          <a:lstStyle/>
          <a:p>
            <a:endParaRPr lang="en-SV">
              <a:latin typeface="Montserrat" pitchFamily="2" charset="77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6C81CC0-3E40-47F5-8460-1C0DE4620B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5774" y="3687594"/>
            <a:ext cx="12584940" cy="339017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99DB03B-0AA9-44AE-A952-46387B6604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5774" y="8385057"/>
            <a:ext cx="12584940" cy="5072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8033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/>
            </a:gs>
            <a:gs pos="98000">
              <a:schemeClr val="accent1"/>
            </a:gs>
            <a:gs pos="49000">
              <a:schemeClr val="accent2"/>
            </a:gs>
          </a:gsLst>
          <a:lin ang="2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39">
            <a:extLst>
              <a:ext uri="{FF2B5EF4-FFF2-40B4-BE49-F238E27FC236}">
                <a16:creationId xmlns:a16="http://schemas.microsoft.com/office/drawing/2014/main" id="{44E527E8-9A17-B478-D5AA-0B493104784A}"/>
              </a:ext>
            </a:extLst>
          </p:cNvPr>
          <p:cNvSpPr txBox="1"/>
          <p:nvPr/>
        </p:nvSpPr>
        <p:spPr>
          <a:xfrm>
            <a:off x="3877178" y="5476386"/>
            <a:ext cx="19423089" cy="286232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8000" b="1">
                <a:solidFill>
                  <a:schemeClr val="bg1"/>
                </a:solidFill>
                <a:latin typeface="Montserrat" pitchFamily="2" charset="77"/>
                <a:ea typeface="Roboto" panose="02000000000000000000" pitchFamily="2" charset="0"/>
                <a:cs typeface="Arimo" panose="020B0604020202020204" pitchFamily="34" charset="0"/>
              </a:rPr>
              <a:t>Implementare</a:t>
            </a:r>
          </a:p>
        </p:txBody>
      </p:sp>
      <p:sp>
        <p:nvSpPr>
          <p:cNvPr id="30" name="Graphic 28">
            <a:extLst>
              <a:ext uri="{FF2B5EF4-FFF2-40B4-BE49-F238E27FC236}">
                <a16:creationId xmlns:a16="http://schemas.microsoft.com/office/drawing/2014/main" id="{52D6C80F-DA2E-EDE5-C230-5A08D6AE556C}"/>
              </a:ext>
            </a:extLst>
          </p:cNvPr>
          <p:cNvSpPr/>
          <p:nvPr/>
        </p:nvSpPr>
        <p:spPr>
          <a:xfrm>
            <a:off x="19090950" y="-2168656"/>
            <a:ext cx="6423383" cy="6423324"/>
          </a:xfrm>
          <a:custGeom>
            <a:avLst/>
            <a:gdLst>
              <a:gd name="connsiteX0" fmla="*/ 7677910 w 7781021"/>
              <a:gd name="connsiteY0" fmla="*/ 7547038 h 7780948"/>
              <a:gd name="connsiteX1" fmla="*/ 7677910 w 7781021"/>
              <a:gd name="connsiteY1" fmla="*/ 4006940 h 7780948"/>
              <a:gd name="connsiteX2" fmla="*/ 7781021 w 7781021"/>
              <a:gd name="connsiteY2" fmla="*/ 3890446 h 7780948"/>
              <a:gd name="connsiteX3" fmla="*/ 7677910 w 7781021"/>
              <a:gd name="connsiteY3" fmla="*/ 3773952 h 7780948"/>
              <a:gd name="connsiteX4" fmla="*/ 7677910 w 7781021"/>
              <a:gd name="connsiteY4" fmla="*/ 233950 h 7780948"/>
              <a:gd name="connsiteX5" fmla="*/ 7780949 w 7781021"/>
              <a:gd name="connsiteY5" fmla="*/ 117468 h 7780948"/>
              <a:gd name="connsiteX6" fmla="*/ 7663489 w 7781021"/>
              <a:gd name="connsiteY6" fmla="*/ 0 h 7780948"/>
              <a:gd name="connsiteX7" fmla="*/ 7547038 w 7781021"/>
              <a:gd name="connsiteY7" fmla="*/ 103047 h 7780948"/>
              <a:gd name="connsiteX8" fmla="*/ 4006962 w 7781021"/>
              <a:gd name="connsiteY8" fmla="*/ 103047 h 7780948"/>
              <a:gd name="connsiteX9" fmla="*/ 3890482 w 7781021"/>
              <a:gd name="connsiteY9" fmla="*/ 0 h 7780948"/>
              <a:gd name="connsiteX10" fmla="*/ 3773995 w 7781021"/>
              <a:gd name="connsiteY10" fmla="*/ 103047 h 7780948"/>
              <a:gd name="connsiteX11" fmla="*/ 233950 w 7781021"/>
              <a:gd name="connsiteY11" fmla="*/ 103047 h 7780948"/>
              <a:gd name="connsiteX12" fmla="*/ 117468 w 7781021"/>
              <a:gd name="connsiteY12" fmla="*/ 0 h 7780948"/>
              <a:gd name="connsiteX13" fmla="*/ 0 w 7781021"/>
              <a:gd name="connsiteY13" fmla="*/ 117468 h 7780948"/>
              <a:gd name="connsiteX14" fmla="*/ 103047 w 7781021"/>
              <a:gd name="connsiteY14" fmla="*/ 233950 h 7780948"/>
              <a:gd name="connsiteX15" fmla="*/ 103047 w 7781021"/>
              <a:gd name="connsiteY15" fmla="*/ 3773995 h 7780948"/>
              <a:gd name="connsiteX16" fmla="*/ 0 w 7781021"/>
              <a:gd name="connsiteY16" fmla="*/ 3890482 h 7780948"/>
              <a:gd name="connsiteX17" fmla="*/ 103047 w 7781021"/>
              <a:gd name="connsiteY17" fmla="*/ 4006962 h 7780948"/>
              <a:gd name="connsiteX18" fmla="*/ 103047 w 7781021"/>
              <a:gd name="connsiteY18" fmla="*/ 7547038 h 7780948"/>
              <a:gd name="connsiteX19" fmla="*/ 0 w 7781021"/>
              <a:gd name="connsiteY19" fmla="*/ 7663489 h 7780948"/>
              <a:gd name="connsiteX20" fmla="*/ 117468 w 7781021"/>
              <a:gd name="connsiteY20" fmla="*/ 7780949 h 7780948"/>
              <a:gd name="connsiteX21" fmla="*/ 233950 w 7781021"/>
              <a:gd name="connsiteY21" fmla="*/ 7677910 h 7780948"/>
              <a:gd name="connsiteX22" fmla="*/ 3773995 w 7781021"/>
              <a:gd name="connsiteY22" fmla="*/ 7677910 h 7780948"/>
              <a:gd name="connsiteX23" fmla="*/ 3890482 w 7781021"/>
              <a:gd name="connsiteY23" fmla="*/ 7780949 h 7780948"/>
              <a:gd name="connsiteX24" fmla="*/ 4006962 w 7781021"/>
              <a:gd name="connsiteY24" fmla="*/ 7677910 h 7780948"/>
              <a:gd name="connsiteX25" fmla="*/ 7547038 w 7781021"/>
              <a:gd name="connsiteY25" fmla="*/ 7677910 h 7780948"/>
              <a:gd name="connsiteX26" fmla="*/ 7663489 w 7781021"/>
              <a:gd name="connsiteY26" fmla="*/ 7780949 h 7780948"/>
              <a:gd name="connsiteX27" fmla="*/ 7780949 w 7781021"/>
              <a:gd name="connsiteY27" fmla="*/ 7663489 h 7780948"/>
              <a:gd name="connsiteX28" fmla="*/ 7677910 w 7781021"/>
              <a:gd name="connsiteY28" fmla="*/ 7547038 h 7780948"/>
              <a:gd name="connsiteX29" fmla="*/ 7752179 w 7781021"/>
              <a:gd name="connsiteY29" fmla="*/ 3890446 h 7780948"/>
              <a:gd name="connsiteX30" fmla="*/ 7677910 w 7781021"/>
              <a:gd name="connsiteY30" fmla="*/ 3977795 h 7780948"/>
              <a:gd name="connsiteX31" fmla="*/ 7663560 w 7781021"/>
              <a:gd name="connsiteY31" fmla="*/ 3979071 h 7780948"/>
              <a:gd name="connsiteX32" fmla="*/ 7649068 w 7781021"/>
              <a:gd name="connsiteY32" fmla="*/ 3977781 h 7780948"/>
              <a:gd name="connsiteX33" fmla="*/ 7574871 w 7781021"/>
              <a:gd name="connsiteY33" fmla="*/ 3890446 h 7780948"/>
              <a:gd name="connsiteX34" fmla="*/ 7649068 w 7781021"/>
              <a:gd name="connsiteY34" fmla="*/ 3803104 h 7780948"/>
              <a:gd name="connsiteX35" fmla="*/ 7663560 w 7781021"/>
              <a:gd name="connsiteY35" fmla="*/ 3801821 h 7780948"/>
              <a:gd name="connsiteX36" fmla="*/ 7677910 w 7781021"/>
              <a:gd name="connsiteY36" fmla="*/ 3803097 h 7780948"/>
              <a:gd name="connsiteX37" fmla="*/ 7752179 w 7781021"/>
              <a:gd name="connsiteY37" fmla="*/ 3890446 h 7780948"/>
              <a:gd name="connsiteX38" fmla="*/ 7576168 w 7781021"/>
              <a:gd name="connsiteY38" fmla="*/ 103047 h 7780948"/>
              <a:gd name="connsiteX39" fmla="*/ 7663489 w 7781021"/>
              <a:gd name="connsiteY39" fmla="*/ 28842 h 7780948"/>
              <a:gd name="connsiteX40" fmla="*/ 7752107 w 7781021"/>
              <a:gd name="connsiteY40" fmla="*/ 117468 h 7780948"/>
              <a:gd name="connsiteX41" fmla="*/ 7677910 w 7781021"/>
              <a:gd name="connsiteY41" fmla="*/ 204805 h 7780948"/>
              <a:gd name="connsiteX42" fmla="*/ 7663489 w 7781021"/>
              <a:gd name="connsiteY42" fmla="*/ 206087 h 7780948"/>
              <a:gd name="connsiteX43" fmla="*/ 7649068 w 7781021"/>
              <a:gd name="connsiteY43" fmla="*/ 204805 h 7780948"/>
              <a:gd name="connsiteX44" fmla="*/ 7576168 w 7781021"/>
              <a:gd name="connsiteY44" fmla="*/ 131889 h 7780948"/>
              <a:gd name="connsiteX45" fmla="*/ 7574871 w 7781021"/>
              <a:gd name="connsiteY45" fmla="*/ 117468 h 7780948"/>
              <a:gd name="connsiteX46" fmla="*/ 7576168 w 7781021"/>
              <a:gd name="connsiteY46" fmla="*/ 103047 h 7780948"/>
              <a:gd name="connsiteX47" fmla="*/ 3803140 w 7781021"/>
              <a:gd name="connsiteY47" fmla="*/ 103047 h 7780948"/>
              <a:gd name="connsiteX48" fmla="*/ 3890482 w 7781021"/>
              <a:gd name="connsiteY48" fmla="*/ 28842 h 7780948"/>
              <a:gd name="connsiteX49" fmla="*/ 3977817 w 7781021"/>
              <a:gd name="connsiteY49" fmla="*/ 103047 h 7780948"/>
              <a:gd name="connsiteX50" fmla="*/ 3979100 w 7781021"/>
              <a:gd name="connsiteY50" fmla="*/ 117468 h 7780948"/>
              <a:gd name="connsiteX51" fmla="*/ 3977817 w 7781021"/>
              <a:gd name="connsiteY51" fmla="*/ 131889 h 7780948"/>
              <a:gd name="connsiteX52" fmla="*/ 3890482 w 7781021"/>
              <a:gd name="connsiteY52" fmla="*/ 206087 h 7780948"/>
              <a:gd name="connsiteX53" fmla="*/ 3803140 w 7781021"/>
              <a:gd name="connsiteY53" fmla="*/ 131889 h 7780948"/>
              <a:gd name="connsiteX54" fmla="*/ 3801857 w 7781021"/>
              <a:gd name="connsiteY54" fmla="*/ 117468 h 7780948"/>
              <a:gd name="connsiteX55" fmla="*/ 3803140 w 7781021"/>
              <a:gd name="connsiteY55" fmla="*/ 103047 h 7780948"/>
              <a:gd name="connsiteX56" fmla="*/ 28842 w 7781021"/>
              <a:gd name="connsiteY56" fmla="*/ 117468 h 7780948"/>
              <a:gd name="connsiteX57" fmla="*/ 117468 w 7781021"/>
              <a:gd name="connsiteY57" fmla="*/ 28842 h 7780948"/>
              <a:gd name="connsiteX58" fmla="*/ 204805 w 7781021"/>
              <a:gd name="connsiteY58" fmla="*/ 103047 h 7780948"/>
              <a:gd name="connsiteX59" fmla="*/ 206087 w 7781021"/>
              <a:gd name="connsiteY59" fmla="*/ 117468 h 7780948"/>
              <a:gd name="connsiteX60" fmla="*/ 204805 w 7781021"/>
              <a:gd name="connsiteY60" fmla="*/ 131889 h 7780948"/>
              <a:gd name="connsiteX61" fmla="*/ 131889 w 7781021"/>
              <a:gd name="connsiteY61" fmla="*/ 204806 h 7780948"/>
              <a:gd name="connsiteX62" fmla="*/ 117468 w 7781021"/>
              <a:gd name="connsiteY62" fmla="*/ 206087 h 7780948"/>
              <a:gd name="connsiteX63" fmla="*/ 103047 w 7781021"/>
              <a:gd name="connsiteY63" fmla="*/ 204806 h 7780948"/>
              <a:gd name="connsiteX64" fmla="*/ 28842 w 7781021"/>
              <a:gd name="connsiteY64" fmla="*/ 117468 h 7780948"/>
              <a:gd name="connsiteX65" fmla="*/ 28842 w 7781021"/>
              <a:gd name="connsiteY65" fmla="*/ 3890482 h 7780948"/>
              <a:gd name="connsiteX66" fmla="*/ 103047 w 7781021"/>
              <a:gd name="connsiteY66" fmla="*/ 3803140 h 7780948"/>
              <a:gd name="connsiteX67" fmla="*/ 117468 w 7781021"/>
              <a:gd name="connsiteY67" fmla="*/ 3801857 h 7780948"/>
              <a:gd name="connsiteX68" fmla="*/ 131889 w 7781021"/>
              <a:gd name="connsiteY68" fmla="*/ 3803140 h 7780948"/>
              <a:gd name="connsiteX69" fmla="*/ 206087 w 7781021"/>
              <a:gd name="connsiteY69" fmla="*/ 3890482 h 7780948"/>
              <a:gd name="connsiteX70" fmla="*/ 131889 w 7781021"/>
              <a:gd name="connsiteY70" fmla="*/ 3977817 h 7780948"/>
              <a:gd name="connsiteX71" fmla="*/ 117468 w 7781021"/>
              <a:gd name="connsiteY71" fmla="*/ 3979100 h 7780948"/>
              <a:gd name="connsiteX72" fmla="*/ 103047 w 7781021"/>
              <a:gd name="connsiteY72" fmla="*/ 3977817 h 7780948"/>
              <a:gd name="connsiteX73" fmla="*/ 28842 w 7781021"/>
              <a:gd name="connsiteY73" fmla="*/ 3890482 h 7780948"/>
              <a:gd name="connsiteX74" fmla="*/ 204805 w 7781021"/>
              <a:gd name="connsiteY74" fmla="*/ 7677910 h 7780948"/>
              <a:gd name="connsiteX75" fmla="*/ 117468 w 7781021"/>
              <a:gd name="connsiteY75" fmla="*/ 7752107 h 7780948"/>
              <a:gd name="connsiteX76" fmla="*/ 28842 w 7781021"/>
              <a:gd name="connsiteY76" fmla="*/ 7663489 h 7780948"/>
              <a:gd name="connsiteX77" fmla="*/ 103047 w 7781021"/>
              <a:gd name="connsiteY77" fmla="*/ 7576168 h 7780948"/>
              <a:gd name="connsiteX78" fmla="*/ 117468 w 7781021"/>
              <a:gd name="connsiteY78" fmla="*/ 7574871 h 7780948"/>
              <a:gd name="connsiteX79" fmla="*/ 131889 w 7781021"/>
              <a:gd name="connsiteY79" fmla="*/ 7576168 h 7780948"/>
              <a:gd name="connsiteX80" fmla="*/ 204805 w 7781021"/>
              <a:gd name="connsiteY80" fmla="*/ 7649068 h 7780948"/>
              <a:gd name="connsiteX81" fmla="*/ 206087 w 7781021"/>
              <a:gd name="connsiteY81" fmla="*/ 7663489 h 7780948"/>
              <a:gd name="connsiteX82" fmla="*/ 204805 w 7781021"/>
              <a:gd name="connsiteY82" fmla="*/ 7677910 h 7780948"/>
              <a:gd name="connsiteX83" fmla="*/ 3977817 w 7781021"/>
              <a:gd name="connsiteY83" fmla="*/ 7677910 h 7780948"/>
              <a:gd name="connsiteX84" fmla="*/ 3890482 w 7781021"/>
              <a:gd name="connsiteY84" fmla="*/ 7752107 h 7780948"/>
              <a:gd name="connsiteX85" fmla="*/ 3803140 w 7781021"/>
              <a:gd name="connsiteY85" fmla="*/ 7677910 h 7780948"/>
              <a:gd name="connsiteX86" fmla="*/ 3801857 w 7781021"/>
              <a:gd name="connsiteY86" fmla="*/ 7663489 h 7780948"/>
              <a:gd name="connsiteX87" fmla="*/ 3803140 w 7781021"/>
              <a:gd name="connsiteY87" fmla="*/ 7649068 h 7780948"/>
              <a:gd name="connsiteX88" fmla="*/ 3890482 w 7781021"/>
              <a:gd name="connsiteY88" fmla="*/ 7574871 h 7780948"/>
              <a:gd name="connsiteX89" fmla="*/ 3977817 w 7781021"/>
              <a:gd name="connsiteY89" fmla="*/ 7649068 h 7780948"/>
              <a:gd name="connsiteX90" fmla="*/ 3979100 w 7781021"/>
              <a:gd name="connsiteY90" fmla="*/ 7663489 h 7780948"/>
              <a:gd name="connsiteX91" fmla="*/ 3977817 w 7781021"/>
              <a:gd name="connsiteY91" fmla="*/ 7677910 h 7780948"/>
              <a:gd name="connsiteX92" fmla="*/ 4006962 w 7781021"/>
              <a:gd name="connsiteY92" fmla="*/ 7649068 h 7780948"/>
              <a:gd name="connsiteX93" fmla="*/ 3890482 w 7781021"/>
              <a:gd name="connsiteY93" fmla="*/ 7546028 h 7780948"/>
              <a:gd name="connsiteX94" fmla="*/ 3773995 w 7781021"/>
              <a:gd name="connsiteY94" fmla="*/ 7649068 h 7780948"/>
              <a:gd name="connsiteX95" fmla="*/ 233950 w 7781021"/>
              <a:gd name="connsiteY95" fmla="*/ 7649068 h 7780948"/>
              <a:gd name="connsiteX96" fmla="*/ 131889 w 7781021"/>
              <a:gd name="connsiteY96" fmla="*/ 7547038 h 7780948"/>
              <a:gd name="connsiteX97" fmla="*/ 131889 w 7781021"/>
              <a:gd name="connsiteY97" fmla="*/ 4006962 h 7780948"/>
              <a:gd name="connsiteX98" fmla="*/ 234929 w 7781021"/>
              <a:gd name="connsiteY98" fmla="*/ 3890482 h 7780948"/>
              <a:gd name="connsiteX99" fmla="*/ 131889 w 7781021"/>
              <a:gd name="connsiteY99" fmla="*/ 3773995 h 7780948"/>
              <a:gd name="connsiteX100" fmla="*/ 131889 w 7781021"/>
              <a:gd name="connsiteY100" fmla="*/ 233950 h 7780948"/>
              <a:gd name="connsiteX101" fmla="*/ 233950 w 7781021"/>
              <a:gd name="connsiteY101" fmla="*/ 131889 h 7780948"/>
              <a:gd name="connsiteX102" fmla="*/ 3773995 w 7781021"/>
              <a:gd name="connsiteY102" fmla="*/ 131889 h 7780948"/>
              <a:gd name="connsiteX103" fmla="*/ 3890482 w 7781021"/>
              <a:gd name="connsiteY103" fmla="*/ 234929 h 7780948"/>
              <a:gd name="connsiteX104" fmla="*/ 4006962 w 7781021"/>
              <a:gd name="connsiteY104" fmla="*/ 131889 h 7780948"/>
              <a:gd name="connsiteX105" fmla="*/ 7547038 w 7781021"/>
              <a:gd name="connsiteY105" fmla="*/ 131889 h 7780948"/>
              <a:gd name="connsiteX106" fmla="*/ 7649068 w 7781021"/>
              <a:gd name="connsiteY106" fmla="*/ 233950 h 7780948"/>
              <a:gd name="connsiteX107" fmla="*/ 7649068 w 7781021"/>
              <a:gd name="connsiteY107" fmla="*/ 3773966 h 7780948"/>
              <a:gd name="connsiteX108" fmla="*/ 7546028 w 7781021"/>
              <a:gd name="connsiteY108" fmla="*/ 3890446 h 7780948"/>
              <a:gd name="connsiteX109" fmla="*/ 7649068 w 7781021"/>
              <a:gd name="connsiteY109" fmla="*/ 4006926 h 7780948"/>
              <a:gd name="connsiteX110" fmla="*/ 7649068 w 7781021"/>
              <a:gd name="connsiteY110" fmla="*/ 7547038 h 7780948"/>
              <a:gd name="connsiteX111" fmla="*/ 7547038 w 7781021"/>
              <a:gd name="connsiteY111" fmla="*/ 7649068 h 7780948"/>
              <a:gd name="connsiteX112" fmla="*/ 4006962 w 7781021"/>
              <a:gd name="connsiteY112" fmla="*/ 7649068 h 7780948"/>
              <a:gd name="connsiteX113" fmla="*/ 7663489 w 7781021"/>
              <a:gd name="connsiteY113" fmla="*/ 7752107 h 7780948"/>
              <a:gd name="connsiteX114" fmla="*/ 7576168 w 7781021"/>
              <a:gd name="connsiteY114" fmla="*/ 7677910 h 7780948"/>
              <a:gd name="connsiteX115" fmla="*/ 7574871 w 7781021"/>
              <a:gd name="connsiteY115" fmla="*/ 7663489 h 7780948"/>
              <a:gd name="connsiteX116" fmla="*/ 7576168 w 7781021"/>
              <a:gd name="connsiteY116" fmla="*/ 7649068 h 7780948"/>
              <a:gd name="connsiteX117" fmla="*/ 7649068 w 7781021"/>
              <a:gd name="connsiteY117" fmla="*/ 7576168 h 7780948"/>
              <a:gd name="connsiteX118" fmla="*/ 7663489 w 7781021"/>
              <a:gd name="connsiteY118" fmla="*/ 7574871 h 7780948"/>
              <a:gd name="connsiteX119" fmla="*/ 7677910 w 7781021"/>
              <a:gd name="connsiteY119" fmla="*/ 7576168 h 7780948"/>
              <a:gd name="connsiteX120" fmla="*/ 7752107 w 7781021"/>
              <a:gd name="connsiteY120" fmla="*/ 7663489 h 7780948"/>
              <a:gd name="connsiteX121" fmla="*/ 7663489 w 7781021"/>
              <a:gd name="connsiteY121" fmla="*/ 7752107 h 7780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</a:cxnLst>
            <a:rect l="l" t="t" r="r" b="b"/>
            <a:pathLst>
              <a:path w="7781021" h="7780948">
                <a:moveTo>
                  <a:pt x="7677910" y="7547038"/>
                </a:moveTo>
                <a:lnTo>
                  <a:pt x="7677910" y="4006940"/>
                </a:lnTo>
                <a:cubicBezTo>
                  <a:pt x="7735883" y="3999809"/>
                  <a:pt x="7781021" y="3950337"/>
                  <a:pt x="7781021" y="3890446"/>
                </a:cubicBezTo>
                <a:cubicBezTo>
                  <a:pt x="7781021" y="3830555"/>
                  <a:pt x="7735883" y="3781083"/>
                  <a:pt x="7677910" y="3773952"/>
                </a:cubicBezTo>
                <a:lnTo>
                  <a:pt x="7677910" y="233950"/>
                </a:lnTo>
                <a:cubicBezTo>
                  <a:pt x="7735883" y="226806"/>
                  <a:pt x="7780949" y="177345"/>
                  <a:pt x="7780949" y="117468"/>
                </a:cubicBezTo>
                <a:cubicBezTo>
                  <a:pt x="7780949" y="52699"/>
                  <a:pt x="7728240" y="0"/>
                  <a:pt x="7663489" y="0"/>
                </a:cubicBezTo>
                <a:cubicBezTo>
                  <a:pt x="7603641" y="0"/>
                  <a:pt x="7554176" y="45070"/>
                  <a:pt x="7547038" y="103047"/>
                </a:cubicBezTo>
                <a:lnTo>
                  <a:pt x="4006962" y="103047"/>
                </a:lnTo>
                <a:cubicBezTo>
                  <a:pt x="3999816" y="45070"/>
                  <a:pt x="3950358" y="0"/>
                  <a:pt x="3890482" y="0"/>
                </a:cubicBezTo>
                <a:cubicBezTo>
                  <a:pt x="3830605" y="0"/>
                  <a:pt x="3781133" y="45070"/>
                  <a:pt x="3773995" y="103047"/>
                </a:cubicBezTo>
                <a:lnTo>
                  <a:pt x="233950" y="103047"/>
                </a:lnTo>
                <a:cubicBezTo>
                  <a:pt x="226806" y="45070"/>
                  <a:pt x="177344" y="0"/>
                  <a:pt x="117468" y="0"/>
                </a:cubicBezTo>
                <a:cubicBezTo>
                  <a:pt x="52699" y="0"/>
                  <a:pt x="0" y="52699"/>
                  <a:pt x="0" y="117468"/>
                </a:cubicBezTo>
                <a:cubicBezTo>
                  <a:pt x="0" y="177345"/>
                  <a:pt x="45070" y="226806"/>
                  <a:pt x="103047" y="233950"/>
                </a:cubicBezTo>
                <a:lnTo>
                  <a:pt x="103047" y="3773995"/>
                </a:lnTo>
                <a:cubicBezTo>
                  <a:pt x="45070" y="3781133"/>
                  <a:pt x="0" y="3830605"/>
                  <a:pt x="0" y="3890482"/>
                </a:cubicBezTo>
                <a:cubicBezTo>
                  <a:pt x="0" y="3950359"/>
                  <a:pt x="45070" y="3999816"/>
                  <a:pt x="103047" y="4006962"/>
                </a:cubicBezTo>
                <a:lnTo>
                  <a:pt x="103047" y="7547038"/>
                </a:lnTo>
                <a:cubicBezTo>
                  <a:pt x="45070" y="7554176"/>
                  <a:pt x="0" y="7603641"/>
                  <a:pt x="0" y="7663489"/>
                </a:cubicBezTo>
                <a:cubicBezTo>
                  <a:pt x="0" y="7728240"/>
                  <a:pt x="52699" y="7780949"/>
                  <a:pt x="117468" y="7780949"/>
                </a:cubicBezTo>
                <a:cubicBezTo>
                  <a:pt x="177344" y="7780949"/>
                  <a:pt x="226806" y="7735883"/>
                  <a:pt x="233950" y="7677910"/>
                </a:cubicBezTo>
                <a:lnTo>
                  <a:pt x="3773995" y="7677910"/>
                </a:lnTo>
                <a:cubicBezTo>
                  <a:pt x="3781133" y="7735883"/>
                  <a:pt x="3830605" y="7780949"/>
                  <a:pt x="3890482" y="7780949"/>
                </a:cubicBezTo>
                <a:cubicBezTo>
                  <a:pt x="3950358" y="7780949"/>
                  <a:pt x="3999816" y="7735883"/>
                  <a:pt x="4006962" y="7677910"/>
                </a:cubicBezTo>
                <a:lnTo>
                  <a:pt x="7547038" y="7677910"/>
                </a:lnTo>
                <a:cubicBezTo>
                  <a:pt x="7554176" y="7735883"/>
                  <a:pt x="7603641" y="7780949"/>
                  <a:pt x="7663489" y="7780949"/>
                </a:cubicBezTo>
                <a:cubicBezTo>
                  <a:pt x="7728240" y="7780949"/>
                  <a:pt x="7780949" y="7728240"/>
                  <a:pt x="7780949" y="7663489"/>
                </a:cubicBezTo>
                <a:cubicBezTo>
                  <a:pt x="7780949" y="7603641"/>
                  <a:pt x="7735883" y="7554176"/>
                  <a:pt x="7677910" y="7547038"/>
                </a:cubicBezTo>
                <a:close/>
                <a:moveTo>
                  <a:pt x="7752179" y="3890446"/>
                </a:moveTo>
                <a:cubicBezTo>
                  <a:pt x="7752179" y="3934402"/>
                  <a:pt x="7719948" y="3970887"/>
                  <a:pt x="7677910" y="3977795"/>
                </a:cubicBezTo>
                <a:cubicBezTo>
                  <a:pt x="7673223" y="3978567"/>
                  <a:pt x="7668464" y="3979071"/>
                  <a:pt x="7663560" y="3979071"/>
                </a:cubicBezTo>
                <a:cubicBezTo>
                  <a:pt x="7658586" y="3979071"/>
                  <a:pt x="7653754" y="3978567"/>
                  <a:pt x="7649068" y="3977781"/>
                </a:cubicBezTo>
                <a:cubicBezTo>
                  <a:pt x="7607102" y="3970851"/>
                  <a:pt x="7574871" y="3934380"/>
                  <a:pt x="7574871" y="3890446"/>
                </a:cubicBezTo>
                <a:cubicBezTo>
                  <a:pt x="7574871" y="3846512"/>
                  <a:pt x="7607102" y="3810041"/>
                  <a:pt x="7649068" y="3803104"/>
                </a:cubicBezTo>
                <a:cubicBezTo>
                  <a:pt x="7653754" y="3802325"/>
                  <a:pt x="7658586" y="3801821"/>
                  <a:pt x="7663560" y="3801821"/>
                </a:cubicBezTo>
                <a:cubicBezTo>
                  <a:pt x="7668464" y="3801821"/>
                  <a:pt x="7673223" y="3802325"/>
                  <a:pt x="7677910" y="3803097"/>
                </a:cubicBezTo>
                <a:cubicBezTo>
                  <a:pt x="7719948" y="3810005"/>
                  <a:pt x="7752179" y="3846483"/>
                  <a:pt x="7752179" y="3890446"/>
                </a:cubicBezTo>
                <a:close/>
                <a:moveTo>
                  <a:pt x="7576168" y="103047"/>
                </a:moveTo>
                <a:cubicBezTo>
                  <a:pt x="7583091" y="61030"/>
                  <a:pt x="7619576" y="28842"/>
                  <a:pt x="7663489" y="28842"/>
                </a:cubicBezTo>
                <a:cubicBezTo>
                  <a:pt x="7712376" y="28842"/>
                  <a:pt x="7752107" y="68599"/>
                  <a:pt x="7752107" y="117468"/>
                </a:cubicBezTo>
                <a:cubicBezTo>
                  <a:pt x="7752107" y="161409"/>
                  <a:pt x="7719948" y="197885"/>
                  <a:pt x="7677910" y="204805"/>
                </a:cubicBezTo>
                <a:cubicBezTo>
                  <a:pt x="7673223" y="205581"/>
                  <a:pt x="7668392" y="206087"/>
                  <a:pt x="7663489" y="206087"/>
                </a:cubicBezTo>
                <a:cubicBezTo>
                  <a:pt x="7658586" y="206087"/>
                  <a:pt x="7653754" y="205581"/>
                  <a:pt x="7649068" y="204805"/>
                </a:cubicBezTo>
                <a:cubicBezTo>
                  <a:pt x="7611789" y="198659"/>
                  <a:pt x="7582298" y="169197"/>
                  <a:pt x="7576168" y="131889"/>
                </a:cubicBezTo>
                <a:cubicBezTo>
                  <a:pt x="7575375" y="127183"/>
                  <a:pt x="7574871" y="122389"/>
                  <a:pt x="7574871" y="117468"/>
                </a:cubicBezTo>
                <a:cubicBezTo>
                  <a:pt x="7574871" y="112547"/>
                  <a:pt x="7575375" y="107752"/>
                  <a:pt x="7576168" y="103047"/>
                </a:cubicBezTo>
                <a:close/>
                <a:moveTo>
                  <a:pt x="3803140" y="103047"/>
                </a:moveTo>
                <a:cubicBezTo>
                  <a:pt x="3810055" y="61030"/>
                  <a:pt x="3846533" y="28842"/>
                  <a:pt x="3890482" y="28842"/>
                </a:cubicBezTo>
                <a:cubicBezTo>
                  <a:pt x="3934423" y="28842"/>
                  <a:pt x="3970894" y="61030"/>
                  <a:pt x="3977817" y="103047"/>
                </a:cubicBezTo>
                <a:cubicBezTo>
                  <a:pt x="3978595" y="107752"/>
                  <a:pt x="3979100" y="112547"/>
                  <a:pt x="3979100" y="117468"/>
                </a:cubicBezTo>
                <a:cubicBezTo>
                  <a:pt x="3979100" y="122389"/>
                  <a:pt x="3978595" y="127183"/>
                  <a:pt x="3977817" y="131889"/>
                </a:cubicBezTo>
                <a:cubicBezTo>
                  <a:pt x="3970894" y="173901"/>
                  <a:pt x="3934423" y="206087"/>
                  <a:pt x="3890482" y="206087"/>
                </a:cubicBezTo>
                <a:cubicBezTo>
                  <a:pt x="3846533" y="206087"/>
                  <a:pt x="3810055" y="173901"/>
                  <a:pt x="3803140" y="131889"/>
                </a:cubicBezTo>
                <a:cubicBezTo>
                  <a:pt x="3802361" y="127183"/>
                  <a:pt x="3801857" y="122389"/>
                  <a:pt x="3801857" y="117468"/>
                </a:cubicBezTo>
                <a:cubicBezTo>
                  <a:pt x="3801857" y="112547"/>
                  <a:pt x="3802361" y="107752"/>
                  <a:pt x="3803140" y="103047"/>
                </a:cubicBezTo>
                <a:close/>
                <a:moveTo>
                  <a:pt x="28842" y="117468"/>
                </a:moveTo>
                <a:cubicBezTo>
                  <a:pt x="28842" y="68599"/>
                  <a:pt x="68599" y="28842"/>
                  <a:pt x="117468" y="28842"/>
                </a:cubicBezTo>
                <a:cubicBezTo>
                  <a:pt x="161409" y="28842"/>
                  <a:pt x="197885" y="61030"/>
                  <a:pt x="204805" y="103047"/>
                </a:cubicBezTo>
                <a:cubicBezTo>
                  <a:pt x="205581" y="107752"/>
                  <a:pt x="206087" y="112547"/>
                  <a:pt x="206087" y="117468"/>
                </a:cubicBezTo>
                <a:cubicBezTo>
                  <a:pt x="206087" y="122389"/>
                  <a:pt x="205581" y="127183"/>
                  <a:pt x="204805" y="131889"/>
                </a:cubicBezTo>
                <a:cubicBezTo>
                  <a:pt x="198658" y="169195"/>
                  <a:pt x="169195" y="198658"/>
                  <a:pt x="131889" y="204806"/>
                </a:cubicBezTo>
                <a:cubicBezTo>
                  <a:pt x="127183" y="205581"/>
                  <a:pt x="122390" y="206087"/>
                  <a:pt x="117468" y="206087"/>
                </a:cubicBezTo>
                <a:cubicBezTo>
                  <a:pt x="112546" y="206087"/>
                  <a:pt x="107752" y="205581"/>
                  <a:pt x="103047" y="204806"/>
                </a:cubicBezTo>
                <a:cubicBezTo>
                  <a:pt x="61030" y="197885"/>
                  <a:pt x="28842" y="161409"/>
                  <a:pt x="28842" y="117468"/>
                </a:cubicBezTo>
                <a:close/>
                <a:moveTo>
                  <a:pt x="28842" y="3890482"/>
                </a:moveTo>
                <a:cubicBezTo>
                  <a:pt x="28842" y="3846533"/>
                  <a:pt x="61030" y="3810055"/>
                  <a:pt x="103047" y="3803140"/>
                </a:cubicBezTo>
                <a:cubicBezTo>
                  <a:pt x="107752" y="3802361"/>
                  <a:pt x="112546" y="3801857"/>
                  <a:pt x="117468" y="3801857"/>
                </a:cubicBezTo>
                <a:cubicBezTo>
                  <a:pt x="122390" y="3801857"/>
                  <a:pt x="127183" y="3802361"/>
                  <a:pt x="131889" y="3803140"/>
                </a:cubicBezTo>
                <a:cubicBezTo>
                  <a:pt x="173901" y="3810055"/>
                  <a:pt x="206087" y="3846533"/>
                  <a:pt x="206087" y="3890482"/>
                </a:cubicBezTo>
                <a:cubicBezTo>
                  <a:pt x="206087" y="3934423"/>
                  <a:pt x="173901" y="3970894"/>
                  <a:pt x="131889" y="3977817"/>
                </a:cubicBezTo>
                <a:cubicBezTo>
                  <a:pt x="127183" y="3978595"/>
                  <a:pt x="122390" y="3979100"/>
                  <a:pt x="117468" y="3979100"/>
                </a:cubicBezTo>
                <a:cubicBezTo>
                  <a:pt x="112546" y="3979100"/>
                  <a:pt x="107752" y="3978595"/>
                  <a:pt x="103047" y="3977817"/>
                </a:cubicBezTo>
                <a:cubicBezTo>
                  <a:pt x="61030" y="3970894"/>
                  <a:pt x="28842" y="3934423"/>
                  <a:pt x="28842" y="3890482"/>
                </a:cubicBezTo>
                <a:close/>
                <a:moveTo>
                  <a:pt x="204805" y="7677910"/>
                </a:moveTo>
                <a:cubicBezTo>
                  <a:pt x="197885" y="7719948"/>
                  <a:pt x="161409" y="7752107"/>
                  <a:pt x="117468" y="7752107"/>
                </a:cubicBezTo>
                <a:cubicBezTo>
                  <a:pt x="68599" y="7752107"/>
                  <a:pt x="28842" y="7712376"/>
                  <a:pt x="28842" y="7663489"/>
                </a:cubicBezTo>
                <a:cubicBezTo>
                  <a:pt x="28842" y="7619576"/>
                  <a:pt x="61030" y="7583091"/>
                  <a:pt x="103047" y="7576168"/>
                </a:cubicBezTo>
                <a:cubicBezTo>
                  <a:pt x="107752" y="7575375"/>
                  <a:pt x="112546" y="7574871"/>
                  <a:pt x="117468" y="7574871"/>
                </a:cubicBezTo>
                <a:cubicBezTo>
                  <a:pt x="122390" y="7574871"/>
                  <a:pt x="127183" y="7575375"/>
                  <a:pt x="131889" y="7576168"/>
                </a:cubicBezTo>
                <a:cubicBezTo>
                  <a:pt x="169195" y="7582298"/>
                  <a:pt x="198658" y="7611789"/>
                  <a:pt x="204805" y="7649068"/>
                </a:cubicBezTo>
                <a:cubicBezTo>
                  <a:pt x="205581" y="7653754"/>
                  <a:pt x="206087" y="7658586"/>
                  <a:pt x="206087" y="7663489"/>
                </a:cubicBezTo>
                <a:cubicBezTo>
                  <a:pt x="206087" y="7668392"/>
                  <a:pt x="205581" y="7673223"/>
                  <a:pt x="204805" y="7677910"/>
                </a:cubicBezTo>
                <a:close/>
                <a:moveTo>
                  <a:pt x="3977817" y="7677910"/>
                </a:moveTo>
                <a:cubicBezTo>
                  <a:pt x="3970894" y="7719948"/>
                  <a:pt x="3934423" y="7752107"/>
                  <a:pt x="3890482" y="7752107"/>
                </a:cubicBezTo>
                <a:cubicBezTo>
                  <a:pt x="3846533" y="7752107"/>
                  <a:pt x="3810055" y="7719948"/>
                  <a:pt x="3803140" y="7677910"/>
                </a:cubicBezTo>
                <a:cubicBezTo>
                  <a:pt x="3802361" y="7673223"/>
                  <a:pt x="3801857" y="7668392"/>
                  <a:pt x="3801857" y="7663489"/>
                </a:cubicBezTo>
                <a:cubicBezTo>
                  <a:pt x="3801857" y="7658586"/>
                  <a:pt x="3802361" y="7653754"/>
                  <a:pt x="3803140" y="7649068"/>
                </a:cubicBezTo>
                <a:cubicBezTo>
                  <a:pt x="3810055" y="7607030"/>
                  <a:pt x="3846533" y="7574871"/>
                  <a:pt x="3890482" y="7574871"/>
                </a:cubicBezTo>
                <a:cubicBezTo>
                  <a:pt x="3934423" y="7574871"/>
                  <a:pt x="3970894" y="7607030"/>
                  <a:pt x="3977817" y="7649068"/>
                </a:cubicBezTo>
                <a:cubicBezTo>
                  <a:pt x="3978595" y="7653754"/>
                  <a:pt x="3979100" y="7658586"/>
                  <a:pt x="3979100" y="7663489"/>
                </a:cubicBezTo>
                <a:cubicBezTo>
                  <a:pt x="3979100" y="7668392"/>
                  <a:pt x="3978595" y="7673223"/>
                  <a:pt x="3977817" y="7677910"/>
                </a:cubicBezTo>
                <a:close/>
                <a:moveTo>
                  <a:pt x="4006962" y="7649068"/>
                </a:moveTo>
                <a:cubicBezTo>
                  <a:pt x="3999816" y="7591095"/>
                  <a:pt x="3950358" y="7546028"/>
                  <a:pt x="3890482" y="7546028"/>
                </a:cubicBezTo>
                <a:cubicBezTo>
                  <a:pt x="3830605" y="7546028"/>
                  <a:pt x="3781133" y="7591095"/>
                  <a:pt x="3773995" y="7649068"/>
                </a:cubicBezTo>
                <a:lnTo>
                  <a:pt x="233950" y="7649068"/>
                </a:lnTo>
                <a:cubicBezTo>
                  <a:pt x="227389" y="7595854"/>
                  <a:pt x="185129" y="7553599"/>
                  <a:pt x="131889" y="7547038"/>
                </a:cubicBezTo>
                <a:lnTo>
                  <a:pt x="131889" y="4006962"/>
                </a:lnTo>
                <a:cubicBezTo>
                  <a:pt x="189866" y="3999816"/>
                  <a:pt x="234929" y="3950359"/>
                  <a:pt x="234929" y="3890482"/>
                </a:cubicBezTo>
                <a:cubicBezTo>
                  <a:pt x="234929" y="3830605"/>
                  <a:pt x="189866" y="3781133"/>
                  <a:pt x="131889" y="3773995"/>
                </a:cubicBezTo>
                <a:lnTo>
                  <a:pt x="131889" y="233950"/>
                </a:lnTo>
                <a:cubicBezTo>
                  <a:pt x="185128" y="227389"/>
                  <a:pt x="227389" y="185129"/>
                  <a:pt x="233950" y="131889"/>
                </a:cubicBezTo>
                <a:lnTo>
                  <a:pt x="3773995" y="131889"/>
                </a:lnTo>
                <a:cubicBezTo>
                  <a:pt x="3781133" y="189865"/>
                  <a:pt x="3830605" y="234929"/>
                  <a:pt x="3890482" y="234929"/>
                </a:cubicBezTo>
                <a:cubicBezTo>
                  <a:pt x="3950358" y="234929"/>
                  <a:pt x="3999816" y="189865"/>
                  <a:pt x="4006962" y="131889"/>
                </a:cubicBezTo>
                <a:lnTo>
                  <a:pt x="7547038" y="131889"/>
                </a:lnTo>
                <a:cubicBezTo>
                  <a:pt x="7553599" y="185128"/>
                  <a:pt x="7595854" y="227389"/>
                  <a:pt x="7649068" y="233950"/>
                </a:cubicBezTo>
                <a:lnTo>
                  <a:pt x="7649068" y="3773966"/>
                </a:lnTo>
                <a:cubicBezTo>
                  <a:pt x="7591095" y="3781126"/>
                  <a:pt x="7546028" y="3830584"/>
                  <a:pt x="7546028" y="3890446"/>
                </a:cubicBezTo>
                <a:cubicBezTo>
                  <a:pt x="7546028" y="3950308"/>
                  <a:pt x="7591095" y="3999765"/>
                  <a:pt x="7649068" y="4006926"/>
                </a:cubicBezTo>
                <a:lnTo>
                  <a:pt x="7649068" y="7547038"/>
                </a:lnTo>
                <a:cubicBezTo>
                  <a:pt x="7595854" y="7553599"/>
                  <a:pt x="7553599" y="7595854"/>
                  <a:pt x="7547038" y="7649068"/>
                </a:cubicBezTo>
                <a:lnTo>
                  <a:pt x="4006962" y="7649068"/>
                </a:lnTo>
                <a:close/>
                <a:moveTo>
                  <a:pt x="7663489" y="7752107"/>
                </a:moveTo>
                <a:cubicBezTo>
                  <a:pt x="7619576" y="7752107"/>
                  <a:pt x="7583091" y="7719948"/>
                  <a:pt x="7576168" y="7677910"/>
                </a:cubicBezTo>
                <a:cubicBezTo>
                  <a:pt x="7575375" y="7673223"/>
                  <a:pt x="7574871" y="7668392"/>
                  <a:pt x="7574871" y="7663489"/>
                </a:cubicBezTo>
                <a:cubicBezTo>
                  <a:pt x="7574871" y="7658586"/>
                  <a:pt x="7575375" y="7653754"/>
                  <a:pt x="7576168" y="7649068"/>
                </a:cubicBezTo>
                <a:cubicBezTo>
                  <a:pt x="7582298" y="7611789"/>
                  <a:pt x="7611789" y="7582298"/>
                  <a:pt x="7649068" y="7576168"/>
                </a:cubicBezTo>
                <a:cubicBezTo>
                  <a:pt x="7653754" y="7575375"/>
                  <a:pt x="7658586" y="7574871"/>
                  <a:pt x="7663489" y="7574871"/>
                </a:cubicBezTo>
                <a:cubicBezTo>
                  <a:pt x="7668392" y="7574871"/>
                  <a:pt x="7673223" y="7575375"/>
                  <a:pt x="7677910" y="7576168"/>
                </a:cubicBezTo>
                <a:cubicBezTo>
                  <a:pt x="7719948" y="7583091"/>
                  <a:pt x="7752107" y="7619576"/>
                  <a:pt x="7752107" y="7663489"/>
                </a:cubicBezTo>
                <a:cubicBezTo>
                  <a:pt x="7752107" y="7712376"/>
                  <a:pt x="7712376" y="7752107"/>
                  <a:pt x="7663489" y="7752107"/>
                </a:cubicBezTo>
                <a:close/>
              </a:path>
            </a:pathLst>
          </a:custGeom>
          <a:solidFill>
            <a:schemeClr val="bg1"/>
          </a:solidFill>
          <a:ln w="7203" cap="flat">
            <a:noFill/>
            <a:prstDash val="solid"/>
            <a:miter/>
          </a:ln>
        </p:spPr>
        <p:txBody>
          <a:bodyPr rtlCol="0" anchor="ctr"/>
          <a:lstStyle/>
          <a:p>
            <a:endParaRPr lang="en-SV">
              <a:latin typeface="Montserrat" pitchFamily="2" charset="7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D86824B-E43A-2103-5DAF-1364A36935DE}"/>
              </a:ext>
            </a:extLst>
          </p:cNvPr>
          <p:cNvSpPr txBox="1"/>
          <p:nvPr/>
        </p:nvSpPr>
        <p:spPr>
          <a:xfrm>
            <a:off x="19473334" y="388748"/>
            <a:ext cx="4756612" cy="34778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2000" b="1">
                <a:solidFill>
                  <a:schemeClr val="bg1"/>
                </a:solidFill>
                <a:latin typeface="Montserrat" pitchFamily="2" charset="77"/>
                <a:ea typeface="Roboto" panose="02000000000000000000" pitchFamily="2" charset="0"/>
                <a:cs typeface="Arimo" panose="020B0604020202020204" pitchFamily="34" charset="0"/>
              </a:rPr>
              <a:t>03.</a:t>
            </a:r>
          </a:p>
        </p:txBody>
      </p:sp>
      <p:sp>
        <p:nvSpPr>
          <p:cNvPr id="33" name="Graphic 66">
            <a:extLst>
              <a:ext uri="{FF2B5EF4-FFF2-40B4-BE49-F238E27FC236}">
                <a16:creationId xmlns:a16="http://schemas.microsoft.com/office/drawing/2014/main" id="{DA886E72-FFF3-B5C3-D51A-A741E57105C1}"/>
              </a:ext>
            </a:extLst>
          </p:cNvPr>
          <p:cNvSpPr/>
          <p:nvPr/>
        </p:nvSpPr>
        <p:spPr>
          <a:xfrm flipH="1">
            <a:off x="1571999" y="4192709"/>
            <a:ext cx="1614545" cy="5459379"/>
          </a:xfrm>
          <a:custGeom>
            <a:avLst/>
            <a:gdLst>
              <a:gd name="connsiteX0" fmla="*/ 491348 w 2974243"/>
              <a:gd name="connsiteY0" fmla="*/ 10057027 h 10057027"/>
              <a:gd name="connsiteX1" fmla="*/ 0 w 2974243"/>
              <a:gd name="connsiteY1" fmla="*/ 10057027 h 10057027"/>
              <a:gd name="connsiteX2" fmla="*/ 0 w 2974243"/>
              <a:gd name="connsiteY2" fmla="*/ 9171307 h 10057027"/>
              <a:gd name="connsiteX3" fmla="*/ 277177 w 2974243"/>
              <a:gd name="connsiteY3" fmla="*/ 9171307 h 10057027"/>
              <a:gd name="connsiteX4" fmla="*/ 878029 w 2974243"/>
              <a:gd name="connsiteY4" fmla="*/ 8963681 h 10057027"/>
              <a:gd name="connsiteX5" fmla="*/ 1070743 w 2974243"/>
              <a:gd name="connsiteY5" fmla="*/ 8356706 h 10057027"/>
              <a:gd name="connsiteX6" fmla="*/ 1070743 w 2974243"/>
              <a:gd name="connsiteY6" fmla="*/ 6013075 h 10057027"/>
              <a:gd name="connsiteX7" fmla="*/ 1163433 w 2974243"/>
              <a:gd name="connsiteY7" fmla="*/ 5421752 h 10057027"/>
              <a:gd name="connsiteX8" fmla="*/ 1455913 w 2974243"/>
              <a:gd name="connsiteY8" fmla="*/ 5096526 h 10057027"/>
              <a:gd name="connsiteX9" fmla="*/ 1614284 w 2974243"/>
              <a:gd name="connsiteY9" fmla="*/ 5025043 h 10057027"/>
              <a:gd name="connsiteX10" fmla="*/ 1456284 w 2974243"/>
              <a:gd name="connsiteY10" fmla="*/ 4955409 h 10057027"/>
              <a:gd name="connsiteX11" fmla="*/ 1163433 w 2974243"/>
              <a:gd name="connsiteY11" fmla="*/ 4635292 h 10057027"/>
              <a:gd name="connsiteX12" fmla="*/ 1070743 w 2974243"/>
              <a:gd name="connsiteY12" fmla="*/ 4043985 h 10057027"/>
              <a:gd name="connsiteX13" fmla="*/ 1070743 w 2974243"/>
              <a:gd name="connsiteY13" fmla="*/ 1700330 h 10057027"/>
              <a:gd name="connsiteX14" fmla="*/ 878021 w 2974243"/>
              <a:gd name="connsiteY14" fmla="*/ 1093363 h 10057027"/>
              <a:gd name="connsiteX15" fmla="*/ 277177 w 2974243"/>
              <a:gd name="connsiteY15" fmla="*/ 885785 h 10057027"/>
              <a:gd name="connsiteX16" fmla="*/ 0 w 2974243"/>
              <a:gd name="connsiteY16" fmla="*/ 885785 h 10057027"/>
              <a:gd name="connsiteX17" fmla="*/ 0 w 2974243"/>
              <a:gd name="connsiteY17" fmla="*/ 0 h 10057027"/>
              <a:gd name="connsiteX18" fmla="*/ 491348 w 2974243"/>
              <a:gd name="connsiteY18" fmla="*/ 0 h 10057027"/>
              <a:gd name="connsiteX19" fmla="*/ 1720600 w 2974243"/>
              <a:gd name="connsiteY19" fmla="*/ 401597 h 10057027"/>
              <a:gd name="connsiteX20" fmla="*/ 2139079 w 2974243"/>
              <a:gd name="connsiteY20" fmla="*/ 1603992 h 10057027"/>
              <a:gd name="connsiteX21" fmla="*/ 2139079 w 2974243"/>
              <a:gd name="connsiteY21" fmla="*/ 4065378 h 10057027"/>
              <a:gd name="connsiteX22" fmla="*/ 2261597 w 2974243"/>
              <a:gd name="connsiteY22" fmla="*/ 4457776 h 10057027"/>
              <a:gd name="connsiteX23" fmla="*/ 2589978 w 2974243"/>
              <a:gd name="connsiteY23" fmla="*/ 4580294 h 10057027"/>
              <a:gd name="connsiteX24" fmla="*/ 2974244 w 2974243"/>
              <a:gd name="connsiteY24" fmla="*/ 4580294 h 10057027"/>
              <a:gd name="connsiteX25" fmla="*/ 2974244 w 2974243"/>
              <a:gd name="connsiteY25" fmla="*/ 5476767 h 10057027"/>
              <a:gd name="connsiteX26" fmla="*/ 2589978 w 2974243"/>
              <a:gd name="connsiteY26" fmla="*/ 5476767 h 10057027"/>
              <a:gd name="connsiteX27" fmla="*/ 2261589 w 2974243"/>
              <a:gd name="connsiteY27" fmla="*/ 5599284 h 10057027"/>
              <a:gd name="connsiteX28" fmla="*/ 2139079 w 2974243"/>
              <a:gd name="connsiteY28" fmla="*/ 5991683 h 10057027"/>
              <a:gd name="connsiteX29" fmla="*/ 2139079 w 2974243"/>
              <a:gd name="connsiteY29" fmla="*/ 8453092 h 10057027"/>
              <a:gd name="connsiteX30" fmla="*/ 1720713 w 2974243"/>
              <a:gd name="connsiteY30" fmla="*/ 9650091 h 10057027"/>
              <a:gd name="connsiteX31" fmla="*/ 491348 w 2974243"/>
              <a:gd name="connsiteY31" fmla="*/ 10057027 h 10057027"/>
              <a:gd name="connsiteX32" fmla="*/ 40384 w 2974243"/>
              <a:gd name="connsiteY32" fmla="*/ 10016665 h 10057027"/>
              <a:gd name="connsiteX33" fmla="*/ 491348 w 2974243"/>
              <a:gd name="connsiteY33" fmla="*/ 10016665 h 10057027"/>
              <a:gd name="connsiteX34" fmla="*/ 1692533 w 2974243"/>
              <a:gd name="connsiteY34" fmla="*/ 9621109 h 10057027"/>
              <a:gd name="connsiteX35" fmla="*/ 2098695 w 2974243"/>
              <a:gd name="connsiteY35" fmla="*/ 8453092 h 10057027"/>
              <a:gd name="connsiteX36" fmla="*/ 2098695 w 2974243"/>
              <a:gd name="connsiteY36" fmla="*/ 5991683 h 10057027"/>
              <a:gd name="connsiteX37" fmla="*/ 2233029 w 2974243"/>
              <a:gd name="connsiteY37" fmla="*/ 5570755 h 10057027"/>
              <a:gd name="connsiteX38" fmla="*/ 2589978 w 2974243"/>
              <a:gd name="connsiteY38" fmla="*/ 5436404 h 10057027"/>
              <a:gd name="connsiteX39" fmla="*/ 2933859 w 2974243"/>
              <a:gd name="connsiteY39" fmla="*/ 5436404 h 10057027"/>
              <a:gd name="connsiteX40" fmla="*/ 2933859 w 2974243"/>
              <a:gd name="connsiteY40" fmla="*/ 4620656 h 10057027"/>
              <a:gd name="connsiteX41" fmla="*/ 2589978 w 2974243"/>
              <a:gd name="connsiteY41" fmla="*/ 4620656 h 10057027"/>
              <a:gd name="connsiteX42" fmla="*/ 2233037 w 2974243"/>
              <a:gd name="connsiteY42" fmla="*/ 4486313 h 10057027"/>
              <a:gd name="connsiteX43" fmla="*/ 2098695 w 2974243"/>
              <a:gd name="connsiteY43" fmla="*/ 4065378 h 10057027"/>
              <a:gd name="connsiteX44" fmla="*/ 2098695 w 2974243"/>
              <a:gd name="connsiteY44" fmla="*/ 1603992 h 10057027"/>
              <a:gd name="connsiteX45" fmla="*/ 1692622 w 2974243"/>
              <a:gd name="connsiteY45" fmla="*/ 430699 h 10057027"/>
              <a:gd name="connsiteX46" fmla="*/ 491348 w 2974243"/>
              <a:gd name="connsiteY46" fmla="*/ 40363 h 10057027"/>
              <a:gd name="connsiteX47" fmla="*/ 40384 w 2974243"/>
              <a:gd name="connsiteY47" fmla="*/ 40363 h 10057027"/>
              <a:gd name="connsiteX48" fmla="*/ 40384 w 2974243"/>
              <a:gd name="connsiteY48" fmla="*/ 845422 h 10057027"/>
              <a:gd name="connsiteX49" fmla="*/ 277177 w 2974243"/>
              <a:gd name="connsiteY49" fmla="*/ 845422 h 10057027"/>
              <a:gd name="connsiteX50" fmla="*/ 907671 w 2974243"/>
              <a:gd name="connsiteY50" fmla="*/ 1065956 h 10057027"/>
              <a:gd name="connsiteX51" fmla="*/ 1111127 w 2974243"/>
              <a:gd name="connsiteY51" fmla="*/ 1700330 h 10057027"/>
              <a:gd name="connsiteX52" fmla="*/ 1111127 w 2974243"/>
              <a:gd name="connsiteY52" fmla="*/ 4043985 h 10057027"/>
              <a:gd name="connsiteX53" fmla="*/ 1200457 w 2974243"/>
              <a:gd name="connsiteY53" fmla="*/ 4619179 h 10057027"/>
              <a:gd name="connsiteX54" fmla="*/ 1475136 w 2974243"/>
              <a:gd name="connsiteY54" fmla="*/ 4919720 h 10057027"/>
              <a:gd name="connsiteX55" fmla="*/ 1682703 w 2974243"/>
              <a:gd name="connsiteY55" fmla="*/ 5006032 h 10057027"/>
              <a:gd name="connsiteX56" fmla="*/ 1742432 w 2974243"/>
              <a:gd name="connsiteY56" fmla="*/ 5025511 h 10057027"/>
              <a:gd name="connsiteX57" fmla="*/ 1682526 w 2974243"/>
              <a:gd name="connsiteY57" fmla="*/ 5044465 h 10057027"/>
              <a:gd name="connsiteX58" fmla="*/ 1475515 w 2974243"/>
              <a:gd name="connsiteY58" fmla="*/ 5131818 h 10057027"/>
              <a:gd name="connsiteX59" fmla="*/ 1200457 w 2974243"/>
              <a:gd name="connsiteY59" fmla="*/ 5437865 h 10057027"/>
              <a:gd name="connsiteX60" fmla="*/ 1111127 w 2974243"/>
              <a:gd name="connsiteY60" fmla="*/ 6013075 h 10057027"/>
              <a:gd name="connsiteX61" fmla="*/ 1111127 w 2974243"/>
              <a:gd name="connsiteY61" fmla="*/ 8356706 h 10057027"/>
              <a:gd name="connsiteX62" fmla="*/ 907679 w 2974243"/>
              <a:gd name="connsiteY62" fmla="*/ 8991128 h 10057027"/>
              <a:gd name="connsiteX63" fmla="*/ 277177 w 2974243"/>
              <a:gd name="connsiteY63" fmla="*/ 9211670 h 10057027"/>
              <a:gd name="connsiteX64" fmla="*/ 40384 w 2974243"/>
              <a:gd name="connsiteY64" fmla="*/ 9211670 h 10057027"/>
              <a:gd name="connsiteX65" fmla="*/ 40384 w 2974243"/>
              <a:gd name="connsiteY65" fmla="*/ 10016665 h 10057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2974243" h="10057027">
                <a:moveTo>
                  <a:pt x="491348" y="10057027"/>
                </a:moveTo>
                <a:lnTo>
                  <a:pt x="0" y="10057027"/>
                </a:lnTo>
                <a:lnTo>
                  <a:pt x="0" y="9171307"/>
                </a:lnTo>
                <a:lnTo>
                  <a:pt x="277177" y="9171307"/>
                </a:lnTo>
                <a:cubicBezTo>
                  <a:pt x="548273" y="9171307"/>
                  <a:pt x="750431" y="9101399"/>
                  <a:pt x="878029" y="8963681"/>
                </a:cubicBezTo>
                <a:cubicBezTo>
                  <a:pt x="1005902" y="8825398"/>
                  <a:pt x="1070743" y="8621162"/>
                  <a:pt x="1070743" y="8356706"/>
                </a:cubicBezTo>
                <a:lnTo>
                  <a:pt x="1070743" y="6013075"/>
                </a:lnTo>
                <a:cubicBezTo>
                  <a:pt x="1070743" y="5761687"/>
                  <a:pt x="1101936" y="5562747"/>
                  <a:pt x="1163433" y="5421752"/>
                </a:cubicBezTo>
                <a:cubicBezTo>
                  <a:pt x="1225464" y="5279280"/>
                  <a:pt x="1323864" y="5169856"/>
                  <a:pt x="1455913" y="5096526"/>
                </a:cubicBezTo>
                <a:cubicBezTo>
                  <a:pt x="1503938" y="5069902"/>
                  <a:pt x="1557019" y="5045951"/>
                  <a:pt x="1614284" y="5025043"/>
                </a:cubicBezTo>
                <a:cubicBezTo>
                  <a:pt x="1557108" y="5004038"/>
                  <a:pt x="1504148" y="4980700"/>
                  <a:pt x="1456284" y="4955409"/>
                </a:cubicBezTo>
                <a:cubicBezTo>
                  <a:pt x="1324123" y="4885775"/>
                  <a:pt x="1225593" y="4778080"/>
                  <a:pt x="1163433" y="4635292"/>
                </a:cubicBezTo>
                <a:cubicBezTo>
                  <a:pt x="1101936" y="4494305"/>
                  <a:pt x="1070743" y="4295365"/>
                  <a:pt x="1070743" y="4043985"/>
                </a:cubicBezTo>
                <a:lnTo>
                  <a:pt x="1070743" y="1700330"/>
                </a:lnTo>
                <a:cubicBezTo>
                  <a:pt x="1070743" y="1435865"/>
                  <a:pt x="1005902" y="1231654"/>
                  <a:pt x="878021" y="1093363"/>
                </a:cubicBezTo>
                <a:cubicBezTo>
                  <a:pt x="750431" y="955629"/>
                  <a:pt x="548273" y="885785"/>
                  <a:pt x="277177" y="885785"/>
                </a:cubicBezTo>
                <a:lnTo>
                  <a:pt x="0" y="885785"/>
                </a:lnTo>
                <a:lnTo>
                  <a:pt x="0" y="0"/>
                </a:lnTo>
                <a:lnTo>
                  <a:pt x="491348" y="0"/>
                </a:lnTo>
                <a:cubicBezTo>
                  <a:pt x="1029470" y="0"/>
                  <a:pt x="1443054" y="135117"/>
                  <a:pt x="1720600" y="401597"/>
                </a:cubicBezTo>
                <a:cubicBezTo>
                  <a:pt x="1998283" y="668437"/>
                  <a:pt x="2139079" y="1072980"/>
                  <a:pt x="2139079" y="1603992"/>
                </a:cubicBezTo>
                <a:lnTo>
                  <a:pt x="2139079" y="4065378"/>
                </a:lnTo>
                <a:cubicBezTo>
                  <a:pt x="2139079" y="4244443"/>
                  <a:pt x="2180295" y="4376470"/>
                  <a:pt x="2261597" y="4457776"/>
                </a:cubicBezTo>
                <a:cubicBezTo>
                  <a:pt x="2342931" y="4539067"/>
                  <a:pt x="2453415" y="4580294"/>
                  <a:pt x="2589978" y="4580294"/>
                </a:cubicBezTo>
                <a:lnTo>
                  <a:pt x="2974244" y="4580294"/>
                </a:lnTo>
                <a:lnTo>
                  <a:pt x="2974244" y="5476767"/>
                </a:lnTo>
                <a:lnTo>
                  <a:pt x="2589978" y="5476767"/>
                </a:lnTo>
                <a:cubicBezTo>
                  <a:pt x="2453415" y="5476767"/>
                  <a:pt x="2342931" y="5517993"/>
                  <a:pt x="2261589" y="5599284"/>
                </a:cubicBezTo>
                <a:cubicBezTo>
                  <a:pt x="2180295" y="5680591"/>
                  <a:pt x="2139079" y="5812617"/>
                  <a:pt x="2139079" y="5991683"/>
                </a:cubicBezTo>
                <a:lnTo>
                  <a:pt x="2139079" y="8453092"/>
                </a:lnTo>
                <a:cubicBezTo>
                  <a:pt x="2139079" y="8977001"/>
                  <a:pt x="1998315" y="9379741"/>
                  <a:pt x="1720713" y="9650091"/>
                </a:cubicBezTo>
                <a:cubicBezTo>
                  <a:pt x="1443184" y="9920117"/>
                  <a:pt x="1029567" y="10057027"/>
                  <a:pt x="491348" y="10057027"/>
                </a:cubicBezTo>
                <a:close/>
                <a:moveTo>
                  <a:pt x="40384" y="10016665"/>
                </a:moveTo>
                <a:lnTo>
                  <a:pt x="491348" y="10016665"/>
                </a:lnTo>
                <a:cubicBezTo>
                  <a:pt x="1018671" y="10016665"/>
                  <a:pt x="1422806" y="9883629"/>
                  <a:pt x="1692533" y="9621109"/>
                </a:cubicBezTo>
                <a:cubicBezTo>
                  <a:pt x="1962042" y="9358671"/>
                  <a:pt x="2098695" y="8965699"/>
                  <a:pt x="2098695" y="8453092"/>
                </a:cubicBezTo>
                <a:lnTo>
                  <a:pt x="2098695" y="5991683"/>
                </a:lnTo>
                <a:cubicBezTo>
                  <a:pt x="2098695" y="5801525"/>
                  <a:pt x="2143893" y="5659909"/>
                  <a:pt x="2233029" y="5570755"/>
                </a:cubicBezTo>
                <a:cubicBezTo>
                  <a:pt x="2322222" y="5481602"/>
                  <a:pt x="2442317" y="5436404"/>
                  <a:pt x="2589978" y="5436404"/>
                </a:cubicBezTo>
                <a:lnTo>
                  <a:pt x="2933859" y="5436404"/>
                </a:lnTo>
                <a:lnTo>
                  <a:pt x="2933859" y="4620656"/>
                </a:lnTo>
                <a:lnTo>
                  <a:pt x="2589978" y="4620656"/>
                </a:lnTo>
                <a:cubicBezTo>
                  <a:pt x="2442317" y="4620656"/>
                  <a:pt x="2322222" y="4575458"/>
                  <a:pt x="2233037" y="4486313"/>
                </a:cubicBezTo>
                <a:cubicBezTo>
                  <a:pt x="2143893" y="4397152"/>
                  <a:pt x="2098695" y="4255535"/>
                  <a:pt x="2098695" y="4065378"/>
                </a:cubicBezTo>
                <a:lnTo>
                  <a:pt x="2098695" y="1603992"/>
                </a:lnTo>
                <a:cubicBezTo>
                  <a:pt x="2098695" y="1084386"/>
                  <a:pt x="1962074" y="689632"/>
                  <a:pt x="1692622" y="430699"/>
                </a:cubicBezTo>
                <a:cubicBezTo>
                  <a:pt x="1422854" y="171692"/>
                  <a:pt x="1018687" y="40363"/>
                  <a:pt x="491348" y="40363"/>
                </a:cubicBezTo>
                <a:lnTo>
                  <a:pt x="40384" y="40363"/>
                </a:lnTo>
                <a:lnTo>
                  <a:pt x="40384" y="845422"/>
                </a:lnTo>
                <a:lnTo>
                  <a:pt x="277177" y="845422"/>
                </a:lnTo>
                <a:cubicBezTo>
                  <a:pt x="559986" y="845422"/>
                  <a:pt x="772114" y="919617"/>
                  <a:pt x="907671" y="1065956"/>
                </a:cubicBezTo>
                <a:cubicBezTo>
                  <a:pt x="1042684" y="1211957"/>
                  <a:pt x="1111127" y="1425387"/>
                  <a:pt x="1111127" y="1700330"/>
                </a:cubicBezTo>
                <a:lnTo>
                  <a:pt x="1111127" y="4043985"/>
                </a:lnTo>
                <a:cubicBezTo>
                  <a:pt x="1111127" y="4289770"/>
                  <a:pt x="1141181" y="4483302"/>
                  <a:pt x="1200457" y="4619179"/>
                </a:cubicBezTo>
                <a:cubicBezTo>
                  <a:pt x="1258869" y="4753345"/>
                  <a:pt x="1351285" y="4854462"/>
                  <a:pt x="1475136" y="4919720"/>
                </a:cubicBezTo>
                <a:cubicBezTo>
                  <a:pt x="1536237" y="4952010"/>
                  <a:pt x="1606070" y="4981039"/>
                  <a:pt x="1682703" y="5006032"/>
                </a:cubicBezTo>
                <a:lnTo>
                  <a:pt x="1742432" y="5025511"/>
                </a:lnTo>
                <a:lnTo>
                  <a:pt x="1682526" y="5044465"/>
                </a:lnTo>
                <a:cubicBezTo>
                  <a:pt x="1606151" y="5068618"/>
                  <a:pt x="1536496" y="5098003"/>
                  <a:pt x="1475515" y="5131818"/>
                </a:cubicBezTo>
                <a:cubicBezTo>
                  <a:pt x="1351414" y="5200726"/>
                  <a:pt x="1258869" y="5303700"/>
                  <a:pt x="1200457" y="5437865"/>
                </a:cubicBezTo>
                <a:cubicBezTo>
                  <a:pt x="1141181" y="5573750"/>
                  <a:pt x="1111127" y="5767282"/>
                  <a:pt x="1111127" y="6013075"/>
                </a:cubicBezTo>
                <a:lnTo>
                  <a:pt x="1111127" y="8356706"/>
                </a:lnTo>
                <a:cubicBezTo>
                  <a:pt x="1111127" y="8631657"/>
                  <a:pt x="1042684" y="8845095"/>
                  <a:pt x="907679" y="8991128"/>
                </a:cubicBezTo>
                <a:cubicBezTo>
                  <a:pt x="772114" y="9137484"/>
                  <a:pt x="559986" y="9211670"/>
                  <a:pt x="277177" y="9211670"/>
                </a:cubicBezTo>
                <a:lnTo>
                  <a:pt x="40384" y="9211670"/>
                </a:lnTo>
                <a:lnTo>
                  <a:pt x="40384" y="10016665"/>
                </a:lnTo>
                <a:close/>
              </a:path>
            </a:pathLst>
          </a:custGeom>
          <a:solidFill>
            <a:schemeClr val="bg1"/>
          </a:solidFill>
          <a:ln w="8076" cap="flat">
            <a:noFill/>
            <a:prstDash val="solid"/>
            <a:miter/>
          </a:ln>
        </p:spPr>
        <p:txBody>
          <a:bodyPr rtlCol="0" anchor="ctr"/>
          <a:lstStyle/>
          <a:p>
            <a:endParaRPr lang="en-SV">
              <a:latin typeface="Montserrat" pitchFamily="2" charset="77"/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EC6548D-85EE-C2DB-BBA2-014FDA2D0F37}"/>
              </a:ext>
            </a:extLst>
          </p:cNvPr>
          <p:cNvGrpSpPr/>
          <p:nvPr/>
        </p:nvGrpSpPr>
        <p:grpSpPr>
          <a:xfrm>
            <a:off x="18341454" y="10468185"/>
            <a:ext cx="3739516" cy="1728262"/>
            <a:chOff x="16885721" y="2813473"/>
            <a:chExt cx="3627870" cy="1676665"/>
          </a:xfrm>
          <a:solidFill>
            <a:schemeClr val="bg1"/>
          </a:solidFill>
        </p:grpSpPr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E65895D3-000C-0C4E-1618-E6C49779CC4D}"/>
                </a:ext>
              </a:extLst>
            </p:cNvPr>
            <p:cNvSpPr/>
            <p:nvPr/>
          </p:nvSpPr>
          <p:spPr>
            <a:xfrm>
              <a:off x="16885721" y="3253111"/>
              <a:ext cx="849443" cy="872155"/>
            </a:xfrm>
            <a:custGeom>
              <a:avLst/>
              <a:gdLst>
                <a:gd name="connsiteX0" fmla="*/ 0 w 849443"/>
                <a:gd name="connsiteY0" fmla="*/ 551773 h 872155"/>
                <a:gd name="connsiteX1" fmla="*/ 849443 w 849443"/>
                <a:gd name="connsiteY1" fmla="*/ 872156 h 872155"/>
                <a:gd name="connsiteX2" fmla="*/ 849443 w 849443"/>
                <a:gd name="connsiteY2" fmla="*/ 653213 h 872155"/>
                <a:gd name="connsiteX3" fmla="*/ 253150 w 849443"/>
                <a:gd name="connsiteY3" fmla="*/ 436074 h 872155"/>
                <a:gd name="connsiteX4" fmla="*/ 849443 w 849443"/>
                <a:gd name="connsiteY4" fmla="*/ 218939 h 872155"/>
                <a:gd name="connsiteX5" fmla="*/ 849443 w 849443"/>
                <a:gd name="connsiteY5" fmla="*/ 0 h 872155"/>
                <a:gd name="connsiteX6" fmla="*/ 0 w 849443"/>
                <a:gd name="connsiteY6" fmla="*/ 320380 h 872155"/>
                <a:gd name="connsiteX7" fmla="*/ 0 w 849443"/>
                <a:gd name="connsiteY7" fmla="*/ 551773 h 872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9443" h="872155">
                  <a:moveTo>
                    <a:pt x="0" y="551773"/>
                  </a:moveTo>
                  <a:lnTo>
                    <a:pt x="849443" y="872156"/>
                  </a:lnTo>
                  <a:lnTo>
                    <a:pt x="849443" y="653213"/>
                  </a:lnTo>
                  <a:lnTo>
                    <a:pt x="253150" y="436074"/>
                  </a:lnTo>
                  <a:lnTo>
                    <a:pt x="849443" y="218939"/>
                  </a:lnTo>
                  <a:lnTo>
                    <a:pt x="849443" y="0"/>
                  </a:lnTo>
                  <a:lnTo>
                    <a:pt x="0" y="320380"/>
                  </a:lnTo>
                  <a:lnTo>
                    <a:pt x="0" y="551773"/>
                  </a:lnTo>
                  <a:close/>
                </a:path>
              </a:pathLst>
            </a:custGeom>
            <a:grpFill/>
            <a:ln w="847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/>
              <a:endParaRPr lang="en-SV">
                <a:latin typeface="Montserrat" pitchFamily="2" charset="77"/>
              </a:endParaRPr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33958BCD-D399-2C74-71CB-29BD67462585}"/>
                </a:ext>
              </a:extLst>
            </p:cNvPr>
            <p:cNvSpPr/>
            <p:nvPr/>
          </p:nvSpPr>
          <p:spPr>
            <a:xfrm>
              <a:off x="18290109" y="2813473"/>
              <a:ext cx="835164" cy="1676665"/>
            </a:xfrm>
            <a:custGeom>
              <a:avLst/>
              <a:gdLst>
                <a:gd name="connsiteX0" fmla="*/ 0 w 835164"/>
                <a:gd name="connsiteY0" fmla="*/ 1676665 h 1676665"/>
                <a:gd name="connsiteX1" fmla="*/ 246253 w 835164"/>
                <a:gd name="connsiteY1" fmla="*/ 1676665 h 1676665"/>
                <a:gd name="connsiteX2" fmla="*/ 835164 w 835164"/>
                <a:gd name="connsiteY2" fmla="*/ 0 h 1676665"/>
                <a:gd name="connsiteX3" fmla="*/ 588886 w 835164"/>
                <a:gd name="connsiteY3" fmla="*/ 0 h 1676665"/>
                <a:gd name="connsiteX4" fmla="*/ 0 w 835164"/>
                <a:gd name="connsiteY4" fmla="*/ 1676665 h 1676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5164" h="1676665">
                  <a:moveTo>
                    <a:pt x="0" y="1676665"/>
                  </a:moveTo>
                  <a:lnTo>
                    <a:pt x="246253" y="1676665"/>
                  </a:lnTo>
                  <a:lnTo>
                    <a:pt x="835164" y="0"/>
                  </a:lnTo>
                  <a:lnTo>
                    <a:pt x="588886" y="0"/>
                  </a:lnTo>
                  <a:lnTo>
                    <a:pt x="0" y="1676665"/>
                  </a:lnTo>
                  <a:close/>
                </a:path>
              </a:pathLst>
            </a:custGeom>
            <a:grpFill/>
            <a:ln w="847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/>
              <a:endParaRPr lang="en-SV">
                <a:latin typeface="Montserrat" pitchFamily="2" charset="77"/>
              </a:endParaRPr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3B9F1DBB-F979-A2BB-416F-052BF6273A6B}"/>
                </a:ext>
              </a:extLst>
            </p:cNvPr>
            <p:cNvSpPr/>
            <p:nvPr/>
          </p:nvSpPr>
          <p:spPr>
            <a:xfrm>
              <a:off x="19664148" y="3253111"/>
              <a:ext cx="849443" cy="872155"/>
            </a:xfrm>
            <a:custGeom>
              <a:avLst/>
              <a:gdLst>
                <a:gd name="connsiteX0" fmla="*/ 0 w 849443"/>
                <a:gd name="connsiteY0" fmla="*/ 0 h 872155"/>
                <a:gd name="connsiteX1" fmla="*/ 0 w 849443"/>
                <a:gd name="connsiteY1" fmla="*/ 218939 h 872155"/>
                <a:gd name="connsiteX2" fmla="*/ 596272 w 849443"/>
                <a:gd name="connsiteY2" fmla="*/ 436074 h 872155"/>
                <a:gd name="connsiteX3" fmla="*/ 0 w 849443"/>
                <a:gd name="connsiteY3" fmla="*/ 653213 h 872155"/>
                <a:gd name="connsiteX4" fmla="*/ 0 w 849443"/>
                <a:gd name="connsiteY4" fmla="*/ 872156 h 872155"/>
                <a:gd name="connsiteX5" fmla="*/ 849443 w 849443"/>
                <a:gd name="connsiteY5" fmla="*/ 551773 h 872155"/>
                <a:gd name="connsiteX6" fmla="*/ 849443 w 849443"/>
                <a:gd name="connsiteY6" fmla="*/ 320380 h 872155"/>
                <a:gd name="connsiteX7" fmla="*/ 0 w 849443"/>
                <a:gd name="connsiteY7" fmla="*/ 0 h 872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9443" h="872155">
                  <a:moveTo>
                    <a:pt x="0" y="0"/>
                  </a:moveTo>
                  <a:lnTo>
                    <a:pt x="0" y="218939"/>
                  </a:lnTo>
                  <a:lnTo>
                    <a:pt x="596272" y="436074"/>
                  </a:lnTo>
                  <a:lnTo>
                    <a:pt x="0" y="653213"/>
                  </a:lnTo>
                  <a:lnTo>
                    <a:pt x="0" y="872156"/>
                  </a:lnTo>
                  <a:lnTo>
                    <a:pt x="849443" y="551773"/>
                  </a:lnTo>
                  <a:lnTo>
                    <a:pt x="849443" y="32038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847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/>
              <a:endParaRPr lang="en-SV">
                <a:latin typeface="Montserrat" pitchFamily="2" charset="7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089565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 2013 - 2022">
  <a:themeElements>
    <a:clrScheme name="Custom 20">
      <a:dk1>
        <a:srgbClr val="596074"/>
      </a:dk1>
      <a:lt1>
        <a:srgbClr val="FFFFFF"/>
      </a:lt1>
      <a:dk2>
        <a:srgbClr val="24263A"/>
      </a:dk2>
      <a:lt2>
        <a:srgbClr val="F6FAFA"/>
      </a:lt2>
      <a:accent1>
        <a:srgbClr val="6C92ED"/>
      </a:accent1>
      <a:accent2>
        <a:srgbClr val="F2A148"/>
      </a:accent2>
      <a:accent3>
        <a:srgbClr val="3152D5"/>
      </a:accent3>
      <a:accent4>
        <a:srgbClr val="DDEAF5"/>
      </a:accent4>
      <a:accent5>
        <a:srgbClr val="BABDC9"/>
      </a:accent5>
      <a:accent6>
        <a:srgbClr val="2638A6"/>
      </a:accent6>
      <a:hlink>
        <a:srgbClr val="F2A148"/>
      </a:hlink>
      <a:folHlink>
        <a:srgbClr val="B2C7FB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 2013 - 20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96737</TotalTime>
  <Words>185</Words>
  <Application>Microsoft Office PowerPoint</Application>
  <PresentationFormat>Custom</PresentationFormat>
  <Paragraphs>54</Paragraphs>
  <Slides>20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3" baseType="lpstr">
      <vt:lpstr>Arial</vt:lpstr>
      <vt:lpstr>Montserrat</vt:lpstr>
      <vt:lpstr>Office Theme 2013 - 2022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Slides</dc:title>
  <dc:subject>Templates</dc:subject>
  <dc:creator/>
  <cp:keywords/>
  <dc:description/>
  <cp:lastModifiedBy>Rachiteanu Robert</cp:lastModifiedBy>
  <cp:revision>10404</cp:revision>
  <cp:lastPrinted>2019-09-18T23:04:43Z</cp:lastPrinted>
  <dcterms:created xsi:type="dcterms:W3CDTF">2014-11-12T21:47:38Z</dcterms:created>
  <dcterms:modified xsi:type="dcterms:W3CDTF">2023-07-04T15:25:27Z</dcterms:modified>
  <cp:category/>
</cp:coreProperties>
</file>